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4" r:id="rId3"/>
    <p:sldId id="272" r:id="rId4"/>
    <p:sldId id="277" r:id="rId5"/>
    <p:sldId id="275" r:id="rId6"/>
    <p:sldId id="276" r:id="rId7"/>
    <p:sldId id="270" r:id="rId8"/>
    <p:sldId id="278" r:id="rId9"/>
    <p:sldId id="267" r:id="rId10"/>
    <p:sldId id="266" r:id="rId11"/>
    <p:sldId id="265" r:id="rId12"/>
    <p:sldId id="27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pos="7333" userDrawn="1">
          <p15:clr>
            <a:srgbClr val="A4A3A4"/>
          </p15:clr>
        </p15:guide>
        <p15:guide id="4" pos="347" userDrawn="1">
          <p15:clr>
            <a:srgbClr val="A4A3A4"/>
          </p15:clr>
        </p15:guide>
        <p15:guide id="5" orient="horz" pos="346" userDrawn="1">
          <p15:clr>
            <a:srgbClr val="A4A3A4"/>
          </p15:clr>
        </p15:guide>
        <p15:guide id="6" orient="horz" pos="38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9D15"/>
    <a:srgbClr val="4DAF4A"/>
    <a:srgbClr val="F39E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72" y="222"/>
      </p:cViewPr>
      <p:guideLst>
        <p:guide pos="3840"/>
        <p:guide pos="7333"/>
        <p:guide pos="347"/>
        <p:guide orient="horz" pos="346"/>
        <p:guide orient="horz" pos="38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01C8B-73A0-3981-5DFA-14299E329A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182803-9103-2854-F442-6B52AF8B41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C2EF1-F136-B2A1-7B84-892136D42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8C4E5C-0BF8-5808-3BAC-2ACF40945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65B0C-B9A8-2EF8-7044-86F867709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12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3035B-613F-0323-1B6B-0525AA4E1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6E76BD-5094-7D79-C414-4A54079686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16132-10C9-4606-2BEC-9385F2D01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6CFC8-BF8D-E74E-BF52-9ED347697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F55BF0-793C-75F6-BBF1-8A4745C84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830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38A156-CF4A-DB9F-80A8-EA56518966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6603D8-330C-9863-F031-FE23FC53FE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B418A7-85BD-5A97-EF09-161CE7F3F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E47FA-39D4-BE72-7217-CC48F0F6C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0E328E-D59C-B611-64F6-5894CC262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777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D42D7-C714-D222-B302-E0F67FD99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EAF32-D469-B552-16BA-DB2F345109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52F208-DD76-180B-9C4D-9CB93B93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BD525-C0C5-7AEC-8B25-7367F567F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61084-4F61-58F3-D222-42467F8F3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98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FCF6D-E986-8842-0F89-CE46A487F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94AA1-D0A0-21E0-9893-7555C7EDB4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7D6A3-20BE-2A55-2700-545A0C72F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4DFC6-6B2B-B08A-B474-078323F73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A589A-5CB4-31C8-95D2-D462C5FFD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365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05BA9-0E55-4E53-5C6C-9748BA5F4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8755D-AC1C-21AA-5DC0-6FD5AD7618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E3CA56-5FE7-39AB-8244-A6C4D5FF09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00E58-3D3A-94C2-254B-C66344792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F397C-3527-8B41-0FB8-309A2FF8D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06A1A-C289-7FE5-1A95-BDA59B1F6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767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8F443-1BE1-D10A-488B-EDE2E7F6F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BC613-B749-A1E4-39BB-E60A199CA4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83D5FD-3C66-2AAE-D36A-6C371BD405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062929-FF6C-26A0-8581-4EE8ACC844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0D684A-9485-26C0-9A6D-DF0470024F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E856AF-2ACE-31FE-BFCB-0AB6BBCEE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B0D2CB-FB83-C30D-3104-976759061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E846EB-3490-EBF1-E258-34E16EDB5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46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3B4FA-4C69-F9CF-D973-792321056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24F918-63A6-E75F-9040-1E0542ADD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FC1F67-966F-8154-3AE3-CB1F59FE8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DE4473-0065-0B2A-7F1D-83F1A281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926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D83511-2A0A-29E3-238B-5970CA30B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DFF1FD-43EA-7BA0-B1B3-DA4451D8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D3AFF-06F8-FAAC-DB4F-5299B0094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56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D9EC7-2CA8-79FE-FDDE-A0CE30E74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6DE0E-A31B-9B49-BCE3-A37F15109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B5D248-87BC-00D4-20F5-4FAC1BB342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1EDC3C-B18A-D51B-7DA8-026DC13C0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29219F-B299-D87E-078D-FC075A380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3AC69D-2F5F-3A32-A763-9FE58566F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034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E8CE9-0696-5FB8-60D1-2B49AE958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4B1FCA-3899-5469-7B08-4748D0D96E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5ACE65-10C5-D551-5913-AB34D7CDBF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C929-6416-D949-655A-0ADA1AF31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E699B-025D-4D90-BB0D-43BB2629EC3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5B9989-24F6-0EA4-8B86-43A38BDC0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1BD10C-8B7B-CA3A-4C19-460052F03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896A-8735-4E8A-BAB2-4502C8B84B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732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B9C676-4079-4B88-C812-24DDA8784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6FAF02-4F13-F349-634C-96873C52A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49622-D70B-EF83-14CE-A71C6BD0AF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E699B-025D-4D90-BB0D-43BB2629EC3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E0BBE6-5F6C-1B10-171F-316D55D630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48100-021D-C1DD-9001-B125AB137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5896A-8735-4E8A-BAB2-4502C8B84B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28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3.sv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7" Type="http://schemas.openxmlformats.org/officeDocument/2006/relationships/image" Target="../media/image48.sv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46.sv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7" Type="http://schemas.openxmlformats.org/officeDocument/2006/relationships/image" Target="../media/image8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5.svg"/><Relationship Id="rId4" Type="http://schemas.openxmlformats.org/officeDocument/2006/relationships/image" Target="../media/image13.sv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22.sv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0.svg"/><Relationship Id="rId5" Type="http://schemas.openxmlformats.org/officeDocument/2006/relationships/image" Target="../media/image4.png"/><Relationship Id="rId10" Type="http://schemas.openxmlformats.org/officeDocument/2006/relationships/image" Target="../media/image13.png"/><Relationship Id="rId4" Type="http://schemas.openxmlformats.org/officeDocument/2006/relationships/image" Target="../media/image17.sv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1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7.png"/><Relationship Id="rId5" Type="http://schemas.openxmlformats.org/officeDocument/2006/relationships/image" Target="../media/image13.sv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9.png"/><Relationship Id="rId9" Type="http://schemas.openxmlformats.org/officeDocument/2006/relationships/image" Target="../media/image8.sv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30.jpe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12" Type="http://schemas.openxmlformats.org/officeDocument/2006/relationships/image" Target="../media/image2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8.png"/><Relationship Id="rId5" Type="http://schemas.openxmlformats.org/officeDocument/2006/relationships/image" Target="../media/image4.png"/><Relationship Id="rId10" Type="http://schemas.openxmlformats.org/officeDocument/2006/relationships/image" Target="../media/image27.png"/><Relationship Id="rId4" Type="http://schemas.openxmlformats.org/officeDocument/2006/relationships/image" Target="../media/image13.sv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41.svg"/><Relationship Id="rId7" Type="http://schemas.openxmlformats.org/officeDocument/2006/relationships/image" Target="../media/image8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7.sv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8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4.svg"/><Relationship Id="rId7" Type="http://schemas.openxmlformats.org/officeDocument/2006/relationships/image" Target="../media/image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41.svg"/><Relationship Id="rId4" Type="http://schemas.openxmlformats.org/officeDocument/2006/relationships/image" Target="../media/image32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31CB43D7-3B7D-E331-09D3-36DF90442F6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516"/>
          <a:stretch/>
        </p:blipFill>
        <p:spPr>
          <a:xfrm>
            <a:off x="0" y="5350264"/>
            <a:ext cx="12192000" cy="1507736"/>
          </a:xfrm>
          <a:prstGeom prst="rect">
            <a:avLst/>
          </a:prstGeom>
        </p:spPr>
      </p:pic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2FF172F-52DD-A8A9-4A3F-DC9D78421AF2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7967"/>
          <a:stretch/>
        </p:blipFill>
        <p:spPr>
          <a:xfrm rot="10800000">
            <a:off x="0" y="-1"/>
            <a:ext cx="12192000" cy="4784034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AAEDF63F-F9D6-E660-59AA-DEFB623040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19357" y="1182432"/>
            <a:ext cx="3024827" cy="3447105"/>
          </a:xfrm>
          <a:prstGeom prst="rect">
            <a:avLst/>
          </a:prstGeom>
        </p:spPr>
      </p:pic>
      <p:pic>
        <p:nvPicPr>
          <p:cNvPr id="3" name="Picture 2" descr="A yellow and green letters on a black background&#10;&#10;Description automatically generated">
            <a:extLst>
              <a:ext uri="{FF2B5EF4-FFF2-40B4-BE49-F238E27FC236}">
                <a16:creationId xmlns:a16="http://schemas.microsoft.com/office/drawing/2014/main" id="{8C331FFE-6800-F46D-6A6B-B053FA68145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34" y="1182432"/>
            <a:ext cx="5346814" cy="1468906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9FAF453D-EA7B-797B-62C9-9E49F2AEF71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53" y="6102157"/>
            <a:ext cx="1887294" cy="486003"/>
          </a:xfrm>
          <a:prstGeom prst="rect">
            <a:avLst/>
          </a:prstGeom>
        </p:spPr>
      </p:pic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DCA116EE-6051-6D98-5FC1-8925B253DC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9754A797-5402-0DAC-874B-65C334870DD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B17023F-F0DD-BD15-ABFB-3DEFDB0A0D32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Innovation</a:t>
            </a:r>
            <a:endParaRPr lang="en-US" sz="800" dirty="0">
              <a:latin typeface="Mercury SSm 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582ADE-5AD3-9BA3-79C1-8D7A1AF12AF3}"/>
              </a:ext>
            </a:extLst>
          </p:cNvPr>
          <p:cNvSpPr txBox="1"/>
          <p:nvPr/>
        </p:nvSpPr>
        <p:spPr>
          <a:xfrm>
            <a:off x="846835" y="2342623"/>
            <a:ext cx="52491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>
                <a:solidFill>
                  <a:schemeClr val="accent6">
                    <a:lumMod val="50000"/>
                  </a:schemeClr>
                </a:solidFill>
                <a:latin typeface="Mercury SSm A"/>
              </a:rPr>
              <a:t>E</a:t>
            </a:r>
            <a:r>
              <a:rPr lang="en-US" sz="2800" b="1">
                <a:solidFill>
                  <a:srgbClr val="F29D15"/>
                </a:solidFill>
                <a:latin typeface="Mercury SSm A"/>
              </a:rPr>
              <a:t>x</a:t>
            </a:r>
            <a:r>
              <a:rPr lang="en-US" sz="2800">
                <a:solidFill>
                  <a:schemeClr val="accent6">
                    <a:lumMod val="50000"/>
                  </a:schemeClr>
                </a:solidFill>
                <a:latin typeface="Mercury SSm A"/>
              </a:rPr>
              <a:t>ploration and </a:t>
            </a:r>
            <a:r>
              <a:rPr lang="en-US" sz="2800" b="1">
                <a:solidFill>
                  <a:srgbClr val="F29D15"/>
                </a:solidFill>
                <a:latin typeface="Mercury SSm A"/>
              </a:rPr>
              <a:t>I</a:t>
            </a:r>
            <a:r>
              <a:rPr lang="en-US" sz="2800">
                <a:solidFill>
                  <a:schemeClr val="accent6">
                    <a:lumMod val="50000"/>
                  </a:schemeClr>
                </a:solidFill>
                <a:latin typeface="Mercury SSm A"/>
              </a:rPr>
              <a:t>mplementation of Products with Alternative </a:t>
            </a:r>
            <a:r>
              <a:rPr lang="en-US" sz="2800" b="1">
                <a:solidFill>
                  <a:srgbClr val="F29D15"/>
                </a:solidFill>
                <a:latin typeface="Mercury SSm A"/>
              </a:rPr>
              <a:t>Pro</a:t>
            </a:r>
            <a:r>
              <a:rPr lang="en-US" sz="2800">
                <a:solidFill>
                  <a:schemeClr val="accent6">
                    <a:lumMod val="50000"/>
                  </a:schemeClr>
                </a:solidFill>
                <a:latin typeface="Mercury SSm A"/>
              </a:rPr>
              <a:t>teins in </a:t>
            </a:r>
            <a:r>
              <a:rPr lang="en-US" sz="2800" b="1">
                <a:solidFill>
                  <a:srgbClr val="F29D15"/>
                </a:solidFill>
                <a:latin typeface="Mercury SSm A"/>
              </a:rPr>
              <a:t>Med</a:t>
            </a:r>
            <a:r>
              <a:rPr lang="en-US" sz="2800">
                <a:solidFill>
                  <a:schemeClr val="accent6">
                    <a:lumMod val="50000"/>
                  </a:schemeClr>
                </a:solidFill>
                <a:latin typeface="Mercury SSm A"/>
              </a:rPr>
              <a:t>iterranean Region 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Mercury SSm 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5D7F11-3366-5B14-8074-4519AAC340EC}"/>
              </a:ext>
            </a:extLst>
          </p:cNvPr>
          <p:cNvSpPr txBox="1"/>
          <p:nvPr/>
        </p:nvSpPr>
        <p:spPr>
          <a:xfrm>
            <a:off x="846835" y="4143005"/>
            <a:ext cx="52491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>
                <a:solidFill>
                  <a:schemeClr val="accent6">
                    <a:lumMod val="50000"/>
                  </a:schemeClr>
                </a:solidFill>
                <a:latin typeface="Mercury SSm A"/>
              </a:rPr>
              <a:t>Transforming Protein Landscape in the Mediterranean</a:t>
            </a:r>
            <a:endParaRPr lang="en-US" sz="2800" b="1" i="1" dirty="0">
              <a:solidFill>
                <a:schemeClr val="accent6">
                  <a:lumMod val="50000"/>
                </a:schemeClr>
              </a:solidFill>
              <a:latin typeface="Mercury SSm A"/>
            </a:endParaRPr>
          </a:p>
        </p:txBody>
      </p:sp>
    </p:spTree>
    <p:extLst>
      <p:ext uri="{BB962C8B-B14F-4D97-AF65-F5344CB8AC3E}">
        <p14:creationId xmlns:p14="http://schemas.microsoft.com/office/powerpoint/2010/main" val="1101623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C1F100EA-F577-3177-C6A2-6E37C7DC3D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93776" y="3429000"/>
            <a:ext cx="3553143" cy="3584448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B34A84DB-B153-DEF0-DA8D-AA3E8BA1A1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29542" y="625642"/>
            <a:ext cx="4132917" cy="4764505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74874391-D459-955D-03D5-B27570E564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445223" y="0"/>
            <a:ext cx="14637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923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621E7B7C-F464-28AE-CD1E-53D3A703E2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316491" y="3553424"/>
            <a:ext cx="5048545" cy="4121912"/>
          </a:xfrm>
          <a:prstGeom prst="rect">
            <a:avLst/>
          </a:prstGeom>
        </p:spPr>
      </p:pic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960B4A7D-2457-A8BC-82D4-6EADFE7CB69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628" y="3118576"/>
            <a:ext cx="3850743" cy="991617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A6087F20-515B-6C55-E879-6426A7E34F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215" y="4479284"/>
            <a:ext cx="2589570" cy="85455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37120EC-E123-9885-252F-86FBFABCFC33}"/>
              </a:ext>
            </a:extLst>
          </p:cNvPr>
          <p:cNvGrpSpPr/>
          <p:nvPr/>
        </p:nvGrpSpPr>
        <p:grpSpPr>
          <a:xfrm>
            <a:off x="4834008" y="5702933"/>
            <a:ext cx="2764442" cy="607292"/>
            <a:chOff x="4834008" y="5641973"/>
            <a:chExt cx="2764442" cy="607292"/>
          </a:xfrm>
        </p:grpSpPr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A6F21C33-3969-E007-096D-599A94F35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834008" y="5641973"/>
              <a:ext cx="892646" cy="60729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75C619-7D8F-2DB1-FC49-D8165AB0D5FB}"/>
                </a:ext>
              </a:extLst>
            </p:cNvPr>
            <p:cNvSpPr txBox="1"/>
            <p:nvPr/>
          </p:nvSpPr>
          <p:spPr>
            <a:xfrm>
              <a:off x="5711156" y="5653296"/>
              <a:ext cx="1887294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tr-TR" sz="800" dirty="0" err="1">
                  <a:latin typeface="Mercury SSm A"/>
                  <a:cs typeface="Arial" panose="020B0604020202020204" pitchFamily="34" charset="0"/>
                </a:rPr>
                <a:t>The</a:t>
              </a:r>
              <a:r>
                <a:rPr lang="tr-TR" sz="800" dirty="0">
                  <a:latin typeface="Mercury SSm A"/>
                  <a:cs typeface="Arial" panose="020B0604020202020204" pitchFamily="34" charset="0"/>
                </a:rPr>
                <a:t> </a:t>
              </a:r>
              <a:r>
                <a:rPr lang="tr-TR" sz="800" dirty="0" err="1">
                  <a:latin typeface="Mercury SSm A"/>
                  <a:cs typeface="Arial" panose="020B0604020202020204" pitchFamily="34" charset="0"/>
                </a:rPr>
                <a:t>PRIMA</a:t>
              </a:r>
              <a:r>
                <a:rPr lang="tr-TR" sz="800" dirty="0">
                  <a:latin typeface="Mercury SSm A"/>
                  <a:cs typeface="Arial" panose="020B0604020202020204" pitchFamily="34" charset="0"/>
                </a:rPr>
                <a:t> </a:t>
              </a:r>
              <a:r>
                <a:rPr lang="tr-TR" sz="800" dirty="0" err="1">
                  <a:latin typeface="Mercury SSm A"/>
                  <a:cs typeface="Arial" panose="020B0604020202020204" pitchFamily="34" charset="0"/>
                </a:rPr>
                <a:t>programme</a:t>
              </a:r>
              <a:r>
                <a:rPr lang="tr-TR" sz="800" dirty="0">
                  <a:latin typeface="Mercury SSm A"/>
                  <a:cs typeface="Arial" panose="020B0604020202020204" pitchFamily="34" charset="0"/>
                </a:rPr>
                <a:t> is </a:t>
              </a:r>
              <a:r>
                <a:rPr lang="tr-TR" sz="800" dirty="0" err="1">
                  <a:latin typeface="Mercury SSm A"/>
                  <a:cs typeface="Arial" panose="020B0604020202020204" pitchFamily="34" charset="0"/>
                </a:rPr>
                <a:t>supported</a:t>
              </a:r>
              <a:r>
                <a:rPr lang="tr-TR" sz="800" dirty="0">
                  <a:latin typeface="Mercury SSm A"/>
                  <a:cs typeface="Arial" panose="020B0604020202020204" pitchFamily="34" charset="0"/>
                </a:rPr>
                <a:t> </a:t>
              </a:r>
              <a:r>
                <a:rPr lang="tr-TR" sz="800" dirty="0" err="1">
                  <a:latin typeface="Mercury SSm A"/>
                  <a:cs typeface="Arial" panose="020B0604020202020204" pitchFamily="34" charset="0"/>
                </a:rPr>
                <a:t>under</a:t>
              </a:r>
              <a:r>
                <a:rPr lang="tr-TR" sz="800" dirty="0">
                  <a:latin typeface="Mercury SSm A"/>
                  <a:cs typeface="Arial" panose="020B0604020202020204" pitchFamily="34" charset="0"/>
                </a:rPr>
                <a:t> Horizon 2020, </a:t>
              </a:r>
              <a:r>
                <a:rPr lang="tr-TR" sz="800" dirty="0" err="1">
                  <a:latin typeface="Mercury SSm A"/>
                  <a:cs typeface="Arial" panose="020B0604020202020204" pitchFamily="34" charset="0"/>
                </a:rPr>
                <a:t>the</a:t>
              </a:r>
              <a:r>
                <a:rPr lang="tr-TR" sz="800" dirty="0">
                  <a:latin typeface="Mercury SSm A"/>
                  <a:cs typeface="Arial" panose="020B0604020202020204" pitchFamily="34" charset="0"/>
                </a:rPr>
                <a:t> </a:t>
              </a:r>
              <a:r>
                <a:rPr lang="tr-TR" sz="800" dirty="0" err="1">
                  <a:latin typeface="Mercury SSm A"/>
                  <a:cs typeface="Arial" panose="020B0604020202020204" pitchFamily="34" charset="0"/>
                </a:rPr>
                <a:t>European</a:t>
              </a:r>
              <a:r>
                <a:rPr lang="tr-TR" sz="800" dirty="0">
                  <a:latin typeface="Mercury SSm A"/>
                  <a:cs typeface="Arial" panose="020B0604020202020204" pitchFamily="34" charset="0"/>
                </a:rPr>
                <a:t> </a:t>
              </a:r>
              <a:r>
                <a:rPr lang="tr-TR" sz="800" dirty="0" err="1">
                  <a:latin typeface="Mercury SSm A"/>
                  <a:cs typeface="Arial" panose="020B0604020202020204" pitchFamily="34" charset="0"/>
                </a:rPr>
                <a:t>Union’s</a:t>
              </a:r>
              <a:r>
                <a:rPr lang="tr-TR" sz="800" dirty="0">
                  <a:latin typeface="Mercury SSm A"/>
                  <a:cs typeface="Arial" panose="020B0604020202020204" pitchFamily="34" charset="0"/>
                </a:rPr>
                <a:t> Framework </a:t>
              </a:r>
              <a:r>
                <a:rPr lang="tr-TR" sz="800" dirty="0" err="1">
                  <a:latin typeface="Mercury SSm A"/>
                  <a:cs typeface="Arial" panose="020B0604020202020204" pitchFamily="34" charset="0"/>
                </a:rPr>
                <a:t>Programme</a:t>
              </a:r>
              <a:r>
                <a:rPr lang="tr-TR" sz="800" dirty="0">
                  <a:latin typeface="Mercury SSm A"/>
                  <a:cs typeface="Arial" panose="020B0604020202020204" pitchFamily="34" charset="0"/>
                </a:rPr>
                <a:t> </a:t>
              </a:r>
              <a:r>
                <a:rPr lang="tr-TR" sz="800" dirty="0" err="1">
                  <a:latin typeface="Mercury SSm A"/>
                  <a:cs typeface="Arial" panose="020B0604020202020204" pitchFamily="34" charset="0"/>
                </a:rPr>
                <a:t>for</a:t>
              </a:r>
              <a:r>
                <a:rPr lang="tr-TR" sz="800" dirty="0">
                  <a:latin typeface="Mercury SSm A"/>
                  <a:cs typeface="Arial" panose="020B0604020202020204" pitchFamily="34" charset="0"/>
                </a:rPr>
                <a:t> </a:t>
              </a:r>
              <a:r>
                <a:rPr lang="tr-TR" sz="800" dirty="0" err="1">
                  <a:latin typeface="Mercury SSm A"/>
                  <a:cs typeface="Arial" panose="020B0604020202020204" pitchFamily="34" charset="0"/>
                </a:rPr>
                <a:t>Research</a:t>
              </a:r>
              <a:r>
                <a:rPr lang="tr-TR" sz="800" dirty="0">
                  <a:latin typeface="Mercury SSm A"/>
                  <a:cs typeface="Arial" panose="020B0604020202020204" pitchFamily="34" charset="0"/>
                </a:rPr>
                <a:t> </a:t>
              </a:r>
              <a:r>
                <a:rPr lang="tr-TR" sz="800" dirty="0" err="1">
                  <a:latin typeface="Mercury SSm A"/>
                  <a:cs typeface="Arial" panose="020B0604020202020204" pitchFamily="34" charset="0"/>
                </a:rPr>
                <a:t>and</a:t>
              </a:r>
              <a:r>
                <a:rPr lang="tr-TR" sz="800" dirty="0">
                  <a:latin typeface="Mercury SSm A"/>
                  <a:cs typeface="Arial" panose="020B0604020202020204" pitchFamily="34" charset="0"/>
                </a:rPr>
                <a:t> </a:t>
              </a:r>
              <a:r>
                <a:rPr lang="tr-TR" sz="800" dirty="0" err="1">
                  <a:latin typeface="Mercury SSm A"/>
                  <a:cs typeface="Arial" panose="020B0604020202020204" pitchFamily="34" charset="0"/>
                </a:rPr>
                <a:t>Innovation</a:t>
              </a:r>
              <a:endParaRPr lang="en-US" sz="800" dirty="0">
                <a:latin typeface="Mercury SSm A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CC25E31-88AF-6163-AE67-B85335A65326}"/>
              </a:ext>
            </a:extLst>
          </p:cNvPr>
          <p:cNvSpPr txBox="1"/>
          <p:nvPr/>
        </p:nvSpPr>
        <p:spPr>
          <a:xfrm>
            <a:off x="2557016" y="1109562"/>
            <a:ext cx="7077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>
                <a:solidFill>
                  <a:schemeClr val="accent6">
                    <a:lumMod val="50000"/>
                  </a:schemeClr>
                </a:solidFill>
                <a:latin typeface="Mercury SSm A"/>
              </a:rPr>
              <a:t>Thank you.</a:t>
            </a:r>
          </a:p>
          <a:p>
            <a:pPr algn="ctr"/>
            <a:endParaRPr lang="tr-TR" sz="3200">
              <a:solidFill>
                <a:schemeClr val="accent6">
                  <a:lumMod val="50000"/>
                </a:schemeClr>
              </a:solidFill>
              <a:latin typeface="Mercury SSm A"/>
            </a:endParaRPr>
          </a:p>
          <a:p>
            <a:pPr algn="ctr"/>
            <a:r>
              <a:rPr lang="tr-TR" sz="3200">
                <a:solidFill>
                  <a:schemeClr val="accent6">
                    <a:lumMod val="50000"/>
                  </a:schemeClr>
                </a:solidFill>
                <a:latin typeface="Mercury SSm A"/>
              </a:rPr>
              <a:t>We are ready for your questions.</a:t>
            </a:r>
            <a:endParaRPr lang="en-US" sz="3200" dirty="0">
              <a:solidFill>
                <a:schemeClr val="accent6">
                  <a:lumMod val="50000"/>
                </a:schemeClr>
              </a:solidFill>
              <a:latin typeface="Mercury SSm A"/>
            </a:endParaRPr>
          </a:p>
        </p:txBody>
      </p:sp>
    </p:spTree>
    <p:extLst>
      <p:ext uri="{BB962C8B-B14F-4D97-AF65-F5344CB8AC3E}">
        <p14:creationId xmlns:p14="http://schemas.microsoft.com/office/powerpoint/2010/main" val="2259111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85" y="340086"/>
            <a:ext cx="4811058" cy="616526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0240" y="2226616"/>
            <a:ext cx="6101889" cy="223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1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 descr="Background pattern&#10;&#10;Description automatically generated">
            <a:extLst>
              <a:ext uri="{FF2B5EF4-FFF2-40B4-BE49-F238E27FC236}">
                <a16:creationId xmlns:a16="http://schemas.microsoft.com/office/drawing/2014/main" id="{77625E03-EF05-5FA6-67AE-DD08AD10B3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955"/>
          <a:stretch/>
        </p:blipFill>
        <p:spPr>
          <a:xfrm>
            <a:off x="0" y="5658436"/>
            <a:ext cx="12192000" cy="1199564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22F3A49-C108-7182-683C-B4964A1E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" y="547687"/>
            <a:ext cx="5862321" cy="1199833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2811D7D-89EF-1F31-D9CE-F55FF06CF092}"/>
              </a:ext>
            </a:extLst>
          </p:cNvPr>
          <p:cNvSpPr/>
          <p:nvPr/>
        </p:nvSpPr>
        <p:spPr>
          <a:xfrm rot="16243318">
            <a:off x="6574412" y="4224546"/>
            <a:ext cx="1164817" cy="1164817"/>
          </a:xfrm>
          <a:custGeom>
            <a:avLst/>
            <a:gdLst>
              <a:gd name="connsiteX0" fmla="*/ 1164818 w 1164817"/>
              <a:gd name="connsiteY0" fmla="*/ 582409 h 1164817"/>
              <a:gd name="connsiteX1" fmla="*/ 582409 w 1164817"/>
              <a:gd name="connsiteY1" fmla="*/ 1164817 h 1164817"/>
              <a:gd name="connsiteX2" fmla="*/ 0 w 1164817"/>
              <a:gd name="connsiteY2" fmla="*/ 582409 h 1164817"/>
              <a:gd name="connsiteX3" fmla="*/ 582409 w 1164817"/>
              <a:gd name="connsiteY3" fmla="*/ 0 h 1164817"/>
              <a:gd name="connsiteX4" fmla="*/ 1164818 w 1164817"/>
              <a:gd name="connsiteY4" fmla="*/ 582409 h 116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817" h="1164817">
                <a:moveTo>
                  <a:pt x="1164818" y="582409"/>
                </a:moveTo>
                <a:cubicBezTo>
                  <a:pt x="1164818" y="904064"/>
                  <a:pt x="904064" y="1164817"/>
                  <a:pt x="582409" y="1164817"/>
                </a:cubicBezTo>
                <a:cubicBezTo>
                  <a:pt x="260753" y="1164817"/>
                  <a:pt x="0" y="904064"/>
                  <a:pt x="0" y="582409"/>
                </a:cubicBezTo>
                <a:cubicBezTo>
                  <a:pt x="0" y="260753"/>
                  <a:pt x="260753" y="0"/>
                  <a:pt x="582409" y="0"/>
                </a:cubicBezTo>
                <a:cubicBezTo>
                  <a:pt x="904064" y="0"/>
                  <a:pt x="1164818" y="260753"/>
                  <a:pt x="1164818" y="582409"/>
                </a:cubicBezTo>
                <a:close/>
              </a:path>
            </a:pathLst>
          </a:custGeom>
          <a:solidFill>
            <a:srgbClr val="F39E16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39B3408-DD53-5377-CEB7-46F445CA5BBA}"/>
              </a:ext>
            </a:extLst>
          </p:cNvPr>
          <p:cNvSpPr/>
          <p:nvPr/>
        </p:nvSpPr>
        <p:spPr>
          <a:xfrm>
            <a:off x="7787568" y="3967154"/>
            <a:ext cx="662061" cy="662096"/>
          </a:xfrm>
          <a:custGeom>
            <a:avLst/>
            <a:gdLst>
              <a:gd name="connsiteX0" fmla="*/ 660429 w 662061"/>
              <a:gd name="connsiteY0" fmla="*/ 363844 h 662096"/>
              <a:gd name="connsiteX1" fmla="*/ 298253 w 662061"/>
              <a:gd name="connsiteY1" fmla="*/ 660429 h 662096"/>
              <a:gd name="connsiteX2" fmla="*/ 1668 w 662061"/>
              <a:gd name="connsiteY2" fmla="*/ 298253 h 662096"/>
              <a:gd name="connsiteX3" fmla="*/ 363844 w 662061"/>
              <a:gd name="connsiteY3" fmla="*/ 1668 h 662096"/>
              <a:gd name="connsiteX4" fmla="*/ 660429 w 662061"/>
              <a:gd name="connsiteY4" fmla="*/ 363844 h 662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061" h="662096">
                <a:moveTo>
                  <a:pt x="660429" y="363844"/>
                </a:moveTo>
                <a:cubicBezTo>
                  <a:pt x="642441" y="545699"/>
                  <a:pt x="480328" y="678636"/>
                  <a:pt x="298253" y="660429"/>
                </a:cubicBezTo>
                <a:cubicBezTo>
                  <a:pt x="116397" y="642441"/>
                  <a:pt x="-16539" y="480328"/>
                  <a:pt x="1668" y="298253"/>
                </a:cubicBezTo>
                <a:cubicBezTo>
                  <a:pt x="19656" y="116397"/>
                  <a:pt x="181769" y="-16539"/>
                  <a:pt x="363844" y="1668"/>
                </a:cubicBezTo>
                <a:cubicBezTo>
                  <a:pt x="545700" y="19876"/>
                  <a:pt x="678417" y="181988"/>
                  <a:pt x="660429" y="363844"/>
                </a:cubicBezTo>
                <a:close/>
              </a:path>
            </a:pathLst>
          </a:custGeom>
          <a:solidFill>
            <a:srgbClr val="CFCFCF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C43C188-34A4-6B1E-5143-204E0C23168D}"/>
              </a:ext>
            </a:extLst>
          </p:cNvPr>
          <p:cNvSpPr/>
          <p:nvPr/>
        </p:nvSpPr>
        <p:spPr>
          <a:xfrm>
            <a:off x="8093060" y="4126986"/>
            <a:ext cx="177249" cy="177248"/>
          </a:xfrm>
          <a:custGeom>
            <a:avLst/>
            <a:gdLst>
              <a:gd name="connsiteX0" fmla="*/ 176810 w 177249"/>
              <a:gd name="connsiteY0" fmla="*/ 97399 h 177248"/>
              <a:gd name="connsiteX1" fmla="*/ 79850 w 177249"/>
              <a:gd name="connsiteY1" fmla="*/ 176810 h 177248"/>
              <a:gd name="connsiteX2" fmla="*/ 439 w 177249"/>
              <a:gd name="connsiteY2" fmla="*/ 79850 h 177248"/>
              <a:gd name="connsiteX3" fmla="*/ 97399 w 177249"/>
              <a:gd name="connsiteY3" fmla="*/ 439 h 177248"/>
              <a:gd name="connsiteX4" fmla="*/ 176810 w 177249"/>
              <a:gd name="connsiteY4" fmla="*/ 97399 h 177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249" h="177248">
                <a:moveTo>
                  <a:pt x="176810" y="97399"/>
                </a:moveTo>
                <a:cubicBezTo>
                  <a:pt x="171984" y="146099"/>
                  <a:pt x="128549" y="181636"/>
                  <a:pt x="79850" y="176810"/>
                </a:cubicBezTo>
                <a:cubicBezTo>
                  <a:pt x="31150" y="171984"/>
                  <a:pt x="-4387" y="128549"/>
                  <a:pt x="439" y="79850"/>
                </a:cubicBezTo>
                <a:cubicBezTo>
                  <a:pt x="5265" y="31150"/>
                  <a:pt x="48700" y="-4387"/>
                  <a:pt x="97399" y="439"/>
                </a:cubicBezTo>
                <a:cubicBezTo>
                  <a:pt x="146099" y="5265"/>
                  <a:pt x="181636" y="48700"/>
                  <a:pt x="176810" y="97399"/>
                </a:cubicBezTo>
                <a:close/>
              </a:path>
            </a:pathLst>
          </a:custGeom>
          <a:solidFill>
            <a:srgbClr val="E8EDED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B0E9139-B0EB-228C-2457-93652DAADC76}"/>
              </a:ext>
            </a:extLst>
          </p:cNvPr>
          <p:cNvSpPr/>
          <p:nvPr/>
        </p:nvSpPr>
        <p:spPr>
          <a:xfrm>
            <a:off x="5859108" y="4861516"/>
            <a:ext cx="662058" cy="662096"/>
          </a:xfrm>
          <a:custGeom>
            <a:avLst/>
            <a:gdLst>
              <a:gd name="connsiteX0" fmla="*/ 660429 w 662058"/>
              <a:gd name="connsiteY0" fmla="*/ 363844 h 662096"/>
              <a:gd name="connsiteX1" fmla="*/ 298253 w 662058"/>
              <a:gd name="connsiteY1" fmla="*/ 660429 h 662096"/>
              <a:gd name="connsiteX2" fmla="*/ 1668 w 662058"/>
              <a:gd name="connsiteY2" fmla="*/ 298253 h 662096"/>
              <a:gd name="connsiteX3" fmla="*/ 363844 w 662058"/>
              <a:gd name="connsiteY3" fmla="*/ 1668 h 662096"/>
              <a:gd name="connsiteX4" fmla="*/ 660429 w 662058"/>
              <a:gd name="connsiteY4" fmla="*/ 363844 h 662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058" h="662096">
                <a:moveTo>
                  <a:pt x="660429" y="363844"/>
                </a:moveTo>
                <a:cubicBezTo>
                  <a:pt x="642441" y="545700"/>
                  <a:pt x="480328" y="678636"/>
                  <a:pt x="298253" y="660429"/>
                </a:cubicBezTo>
                <a:cubicBezTo>
                  <a:pt x="116397" y="642441"/>
                  <a:pt x="-16539" y="480328"/>
                  <a:pt x="1668" y="298253"/>
                </a:cubicBezTo>
                <a:cubicBezTo>
                  <a:pt x="19656" y="116397"/>
                  <a:pt x="181769" y="-16539"/>
                  <a:pt x="363844" y="1668"/>
                </a:cubicBezTo>
                <a:cubicBezTo>
                  <a:pt x="545480" y="19876"/>
                  <a:pt x="678417" y="181988"/>
                  <a:pt x="660429" y="363844"/>
                </a:cubicBezTo>
                <a:close/>
              </a:path>
            </a:pathLst>
          </a:custGeom>
          <a:solidFill>
            <a:srgbClr val="CFCFCF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0FDD454-EE26-227B-5D50-DBD7A280B22D}"/>
              </a:ext>
            </a:extLst>
          </p:cNvPr>
          <p:cNvSpPr/>
          <p:nvPr/>
        </p:nvSpPr>
        <p:spPr>
          <a:xfrm>
            <a:off x="6164600" y="5021348"/>
            <a:ext cx="177249" cy="177249"/>
          </a:xfrm>
          <a:custGeom>
            <a:avLst/>
            <a:gdLst>
              <a:gd name="connsiteX0" fmla="*/ 176810 w 177249"/>
              <a:gd name="connsiteY0" fmla="*/ 97399 h 177249"/>
              <a:gd name="connsiteX1" fmla="*/ 79850 w 177249"/>
              <a:gd name="connsiteY1" fmla="*/ 176810 h 177249"/>
              <a:gd name="connsiteX2" fmla="*/ 439 w 177249"/>
              <a:gd name="connsiteY2" fmla="*/ 79850 h 177249"/>
              <a:gd name="connsiteX3" fmla="*/ 97399 w 177249"/>
              <a:gd name="connsiteY3" fmla="*/ 439 h 177249"/>
              <a:gd name="connsiteX4" fmla="*/ 176810 w 177249"/>
              <a:gd name="connsiteY4" fmla="*/ 97399 h 177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249" h="177249">
                <a:moveTo>
                  <a:pt x="176810" y="97399"/>
                </a:moveTo>
                <a:cubicBezTo>
                  <a:pt x="171984" y="146099"/>
                  <a:pt x="128549" y="181637"/>
                  <a:pt x="79850" y="176810"/>
                </a:cubicBezTo>
                <a:cubicBezTo>
                  <a:pt x="31150" y="171984"/>
                  <a:pt x="-4387" y="128550"/>
                  <a:pt x="439" y="79850"/>
                </a:cubicBezTo>
                <a:cubicBezTo>
                  <a:pt x="5265" y="31150"/>
                  <a:pt x="48700" y="-4387"/>
                  <a:pt x="97399" y="439"/>
                </a:cubicBezTo>
                <a:cubicBezTo>
                  <a:pt x="146099" y="5265"/>
                  <a:pt x="181636" y="48700"/>
                  <a:pt x="176810" y="97399"/>
                </a:cubicBezTo>
                <a:close/>
              </a:path>
            </a:pathLst>
          </a:custGeom>
          <a:solidFill>
            <a:srgbClr val="E8EDED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EE5DE06-E4C7-8894-295E-2F887B7EF0D3}"/>
              </a:ext>
            </a:extLst>
          </p:cNvPr>
          <p:cNvSpPr/>
          <p:nvPr/>
        </p:nvSpPr>
        <p:spPr>
          <a:xfrm>
            <a:off x="8418336" y="2937968"/>
            <a:ext cx="1164715" cy="1164715"/>
          </a:xfrm>
          <a:custGeom>
            <a:avLst/>
            <a:gdLst>
              <a:gd name="connsiteX0" fmla="*/ 1161817 w 1164715"/>
              <a:gd name="connsiteY0" fmla="*/ 639942 h 1164715"/>
              <a:gd name="connsiteX1" fmla="*/ 524774 w 1164715"/>
              <a:gd name="connsiteY1" fmla="*/ 1161817 h 1164715"/>
              <a:gd name="connsiteX2" fmla="*/ 2899 w 1164715"/>
              <a:gd name="connsiteY2" fmla="*/ 524774 h 1164715"/>
              <a:gd name="connsiteX3" fmla="*/ 639942 w 1164715"/>
              <a:gd name="connsiteY3" fmla="*/ 2899 h 1164715"/>
              <a:gd name="connsiteX4" fmla="*/ 1161817 w 1164715"/>
              <a:gd name="connsiteY4" fmla="*/ 639942 h 1164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715" h="1164715">
                <a:moveTo>
                  <a:pt x="1161817" y="639942"/>
                </a:moveTo>
                <a:cubicBezTo>
                  <a:pt x="1130009" y="959999"/>
                  <a:pt x="844831" y="1193625"/>
                  <a:pt x="524774" y="1161817"/>
                </a:cubicBezTo>
                <a:cubicBezTo>
                  <a:pt x="204717" y="1130009"/>
                  <a:pt x="-28910" y="844831"/>
                  <a:pt x="2899" y="524774"/>
                </a:cubicBezTo>
                <a:cubicBezTo>
                  <a:pt x="34707" y="204717"/>
                  <a:pt x="319885" y="-28910"/>
                  <a:pt x="639942" y="2899"/>
                </a:cubicBezTo>
                <a:cubicBezTo>
                  <a:pt x="959999" y="34707"/>
                  <a:pt x="1193625" y="319885"/>
                  <a:pt x="1161817" y="639942"/>
                </a:cubicBezTo>
                <a:close/>
              </a:path>
            </a:pathLst>
          </a:custGeom>
          <a:solidFill>
            <a:srgbClr val="77B13F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03615F4-B5FE-3DBB-C275-C1F9D3124A4B}"/>
              </a:ext>
            </a:extLst>
          </p:cNvPr>
          <p:cNvSpPr/>
          <p:nvPr/>
        </p:nvSpPr>
        <p:spPr>
          <a:xfrm>
            <a:off x="9023249" y="3142975"/>
            <a:ext cx="318341" cy="318379"/>
          </a:xfrm>
          <a:custGeom>
            <a:avLst/>
            <a:gdLst>
              <a:gd name="connsiteX0" fmla="*/ 317573 w 318341"/>
              <a:gd name="connsiteY0" fmla="*/ 174984 h 318379"/>
              <a:gd name="connsiteX1" fmla="*/ 143395 w 318341"/>
              <a:gd name="connsiteY1" fmla="*/ 317573 h 318379"/>
              <a:gd name="connsiteX2" fmla="*/ 806 w 318341"/>
              <a:gd name="connsiteY2" fmla="*/ 143395 h 318379"/>
              <a:gd name="connsiteX3" fmla="*/ 174984 w 318341"/>
              <a:gd name="connsiteY3" fmla="*/ 806 h 318379"/>
              <a:gd name="connsiteX4" fmla="*/ 317573 w 318341"/>
              <a:gd name="connsiteY4" fmla="*/ 174984 h 318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341" h="318379">
                <a:moveTo>
                  <a:pt x="317573" y="174984"/>
                </a:moveTo>
                <a:cubicBezTo>
                  <a:pt x="308799" y="262512"/>
                  <a:pt x="230923" y="326348"/>
                  <a:pt x="143395" y="317573"/>
                </a:cubicBezTo>
                <a:cubicBezTo>
                  <a:pt x="55868" y="308798"/>
                  <a:pt x="-7968" y="230923"/>
                  <a:pt x="806" y="143395"/>
                </a:cubicBezTo>
                <a:cubicBezTo>
                  <a:pt x="9581" y="55868"/>
                  <a:pt x="87457" y="-7968"/>
                  <a:pt x="174984" y="806"/>
                </a:cubicBezTo>
                <a:cubicBezTo>
                  <a:pt x="262292" y="9362"/>
                  <a:pt x="326128" y="87457"/>
                  <a:pt x="317573" y="174984"/>
                </a:cubicBezTo>
                <a:close/>
              </a:path>
            </a:pathLst>
          </a:custGeom>
          <a:solidFill>
            <a:srgbClr val="E8EDED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1905D11-C31E-3320-A131-F08B548D59E5}"/>
              </a:ext>
            </a:extLst>
          </p:cNvPr>
          <p:cNvSpPr/>
          <p:nvPr/>
        </p:nvSpPr>
        <p:spPr>
          <a:xfrm>
            <a:off x="9483060" y="2417104"/>
            <a:ext cx="662096" cy="662096"/>
          </a:xfrm>
          <a:custGeom>
            <a:avLst/>
            <a:gdLst>
              <a:gd name="connsiteX0" fmla="*/ 660429 w 662096"/>
              <a:gd name="connsiteY0" fmla="*/ 363844 h 662096"/>
              <a:gd name="connsiteX1" fmla="*/ 298253 w 662096"/>
              <a:gd name="connsiteY1" fmla="*/ 660429 h 662096"/>
              <a:gd name="connsiteX2" fmla="*/ 1668 w 662096"/>
              <a:gd name="connsiteY2" fmla="*/ 298253 h 662096"/>
              <a:gd name="connsiteX3" fmla="*/ 363844 w 662096"/>
              <a:gd name="connsiteY3" fmla="*/ 1668 h 662096"/>
              <a:gd name="connsiteX4" fmla="*/ 660429 w 662096"/>
              <a:gd name="connsiteY4" fmla="*/ 363844 h 662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096" h="662096">
                <a:moveTo>
                  <a:pt x="660429" y="363844"/>
                </a:moveTo>
                <a:cubicBezTo>
                  <a:pt x="642441" y="545700"/>
                  <a:pt x="480328" y="678636"/>
                  <a:pt x="298253" y="660429"/>
                </a:cubicBezTo>
                <a:cubicBezTo>
                  <a:pt x="116397" y="642440"/>
                  <a:pt x="-16539" y="480328"/>
                  <a:pt x="1668" y="298253"/>
                </a:cubicBezTo>
                <a:cubicBezTo>
                  <a:pt x="19656" y="116397"/>
                  <a:pt x="181769" y="-16539"/>
                  <a:pt x="363844" y="1668"/>
                </a:cubicBezTo>
                <a:cubicBezTo>
                  <a:pt x="545700" y="19876"/>
                  <a:pt x="678636" y="181988"/>
                  <a:pt x="660429" y="363844"/>
                </a:cubicBezTo>
                <a:close/>
              </a:path>
            </a:pathLst>
          </a:custGeom>
          <a:solidFill>
            <a:srgbClr val="CFCFCF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F11721F-31D3-0317-0B3F-9BD90159E2B0}"/>
              </a:ext>
            </a:extLst>
          </p:cNvPr>
          <p:cNvSpPr/>
          <p:nvPr/>
        </p:nvSpPr>
        <p:spPr>
          <a:xfrm>
            <a:off x="9788771" y="2576716"/>
            <a:ext cx="177248" cy="177249"/>
          </a:xfrm>
          <a:custGeom>
            <a:avLst/>
            <a:gdLst>
              <a:gd name="connsiteX0" fmla="*/ 176810 w 177248"/>
              <a:gd name="connsiteY0" fmla="*/ 97399 h 177249"/>
              <a:gd name="connsiteX1" fmla="*/ 79850 w 177248"/>
              <a:gd name="connsiteY1" fmla="*/ 176810 h 177249"/>
              <a:gd name="connsiteX2" fmla="*/ 439 w 177248"/>
              <a:gd name="connsiteY2" fmla="*/ 79850 h 177249"/>
              <a:gd name="connsiteX3" fmla="*/ 97399 w 177248"/>
              <a:gd name="connsiteY3" fmla="*/ 439 h 177249"/>
              <a:gd name="connsiteX4" fmla="*/ 176810 w 177248"/>
              <a:gd name="connsiteY4" fmla="*/ 97399 h 177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248" h="177249">
                <a:moveTo>
                  <a:pt x="176810" y="97399"/>
                </a:moveTo>
                <a:cubicBezTo>
                  <a:pt x="171984" y="146099"/>
                  <a:pt x="128549" y="181636"/>
                  <a:pt x="79850" y="176810"/>
                </a:cubicBezTo>
                <a:cubicBezTo>
                  <a:pt x="31150" y="171984"/>
                  <a:pt x="-4387" y="128549"/>
                  <a:pt x="439" y="79850"/>
                </a:cubicBezTo>
                <a:cubicBezTo>
                  <a:pt x="5265" y="31150"/>
                  <a:pt x="48700" y="-4387"/>
                  <a:pt x="97399" y="439"/>
                </a:cubicBezTo>
                <a:cubicBezTo>
                  <a:pt x="146099" y="5265"/>
                  <a:pt x="181636" y="48700"/>
                  <a:pt x="176810" y="97399"/>
                </a:cubicBezTo>
                <a:close/>
              </a:path>
            </a:pathLst>
          </a:custGeom>
          <a:solidFill>
            <a:srgbClr val="E8EDED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4F21164-1FAC-8479-22BD-5F9495FA5EA1}"/>
              </a:ext>
            </a:extLst>
          </p:cNvPr>
          <p:cNvSpPr/>
          <p:nvPr/>
        </p:nvSpPr>
        <p:spPr>
          <a:xfrm>
            <a:off x="9862040" y="1315134"/>
            <a:ext cx="1164841" cy="1164841"/>
          </a:xfrm>
          <a:custGeom>
            <a:avLst/>
            <a:gdLst>
              <a:gd name="connsiteX0" fmla="*/ 1164842 w 1164841"/>
              <a:gd name="connsiteY0" fmla="*/ 582421 h 1164841"/>
              <a:gd name="connsiteX1" fmla="*/ 582421 w 1164841"/>
              <a:gd name="connsiteY1" fmla="*/ 1164841 h 1164841"/>
              <a:gd name="connsiteX2" fmla="*/ 0 w 1164841"/>
              <a:gd name="connsiteY2" fmla="*/ 582421 h 1164841"/>
              <a:gd name="connsiteX3" fmla="*/ 582421 w 1164841"/>
              <a:gd name="connsiteY3" fmla="*/ 0 h 1164841"/>
              <a:gd name="connsiteX4" fmla="*/ 1164842 w 1164841"/>
              <a:gd name="connsiteY4" fmla="*/ 582421 h 1164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841" h="1164841">
                <a:moveTo>
                  <a:pt x="1164842" y="582421"/>
                </a:moveTo>
                <a:cubicBezTo>
                  <a:pt x="1164842" y="904083"/>
                  <a:pt x="904083" y="1164841"/>
                  <a:pt x="582421" y="1164841"/>
                </a:cubicBezTo>
                <a:cubicBezTo>
                  <a:pt x="260759" y="1164841"/>
                  <a:pt x="0" y="904083"/>
                  <a:pt x="0" y="582421"/>
                </a:cubicBezTo>
                <a:cubicBezTo>
                  <a:pt x="0" y="260759"/>
                  <a:pt x="260759" y="0"/>
                  <a:pt x="582421" y="0"/>
                </a:cubicBezTo>
                <a:cubicBezTo>
                  <a:pt x="904083" y="0"/>
                  <a:pt x="1164842" y="260759"/>
                  <a:pt x="1164842" y="582421"/>
                </a:cubicBezTo>
                <a:close/>
              </a:path>
            </a:pathLst>
          </a:custGeom>
          <a:solidFill>
            <a:srgbClr val="F39E16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3EA20FB-C944-5160-F618-C1BB6760EE63}"/>
              </a:ext>
            </a:extLst>
          </p:cNvPr>
          <p:cNvSpPr/>
          <p:nvPr/>
        </p:nvSpPr>
        <p:spPr>
          <a:xfrm>
            <a:off x="10826247" y="729729"/>
            <a:ext cx="662097" cy="662096"/>
          </a:xfrm>
          <a:custGeom>
            <a:avLst/>
            <a:gdLst>
              <a:gd name="connsiteX0" fmla="*/ 660429 w 662097"/>
              <a:gd name="connsiteY0" fmla="*/ 363844 h 662096"/>
              <a:gd name="connsiteX1" fmla="*/ 298253 w 662097"/>
              <a:gd name="connsiteY1" fmla="*/ 660429 h 662096"/>
              <a:gd name="connsiteX2" fmla="*/ 1668 w 662097"/>
              <a:gd name="connsiteY2" fmla="*/ 298253 h 662096"/>
              <a:gd name="connsiteX3" fmla="*/ 363844 w 662097"/>
              <a:gd name="connsiteY3" fmla="*/ 1668 h 662096"/>
              <a:gd name="connsiteX4" fmla="*/ 660429 w 662097"/>
              <a:gd name="connsiteY4" fmla="*/ 363844 h 662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097" h="662096">
                <a:moveTo>
                  <a:pt x="660429" y="363844"/>
                </a:moveTo>
                <a:cubicBezTo>
                  <a:pt x="642441" y="545699"/>
                  <a:pt x="480328" y="678636"/>
                  <a:pt x="298253" y="660429"/>
                </a:cubicBezTo>
                <a:cubicBezTo>
                  <a:pt x="116398" y="642441"/>
                  <a:pt x="-16539" y="480328"/>
                  <a:pt x="1668" y="298253"/>
                </a:cubicBezTo>
                <a:cubicBezTo>
                  <a:pt x="19656" y="116397"/>
                  <a:pt x="181769" y="-16539"/>
                  <a:pt x="363844" y="1668"/>
                </a:cubicBezTo>
                <a:cubicBezTo>
                  <a:pt x="545700" y="19876"/>
                  <a:pt x="678636" y="181988"/>
                  <a:pt x="660429" y="363844"/>
                </a:cubicBezTo>
                <a:close/>
              </a:path>
            </a:pathLst>
          </a:custGeom>
          <a:solidFill>
            <a:srgbClr val="CFCFCF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D32F9EA-E3AF-0DD6-F9FB-BE6D39141D80}"/>
              </a:ext>
            </a:extLst>
          </p:cNvPr>
          <p:cNvSpPr/>
          <p:nvPr/>
        </p:nvSpPr>
        <p:spPr>
          <a:xfrm>
            <a:off x="11131958" y="889561"/>
            <a:ext cx="177248" cy="177248"/>
          </a:xfrm>
          <a:custGeom>
            <a:avLst/>
            <a:gdLst>
              <a:gd name="connsiteX0" fmla="*/ 176810 w 177248"/>
              <a:gd name="connsiteY0" fmla="*/ 97399 h 177248"/>
              <a:gd name="connsiteX1" fmla="*/ 79850 w 177248"/>
              <a:gd name="connsiteY1" fmla="*/ 176810 h 177248"/>
              <a:gd name="connsiteX2" fmla="*/ 439 w 177248"/>
              <a:gd name="connsiteY2" fmla="*/ 79850 h 177248"/>
              <a:gd name="connsiteX3" fmla="*/ 97399 w 177248"/>
              <a:gd name="connsiteY3" fmla="*/ 439 h 177248"/>
              <a:gd name="connsiteX4" fmla="*/ 176810 w 177248"/>
              <a:gd name="connsiteY4" fmla="*/ 97399 h 177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248" h="177248">
                <a:moveTo>
                  <a:pt x="176810" y="97399"/>
                </a:moveTo>
                <a:cubicBezTo>
                  <a:pt x="171984" y="146099"/>
                  <a:pt x="128549" y="181636"/>
                  <a:pt x="79850" y="176810"/>
                </a:cubicBezTo>
                <a:cubicBezTo>
                  <a:pt x="31150" y="171984"/>
                  <a:pt x="-4387" y="128549"/>
                  <a:pt x="439" y="79850"/>
                </a:cubicBezTo>
                <a:cubicBezTo>
                  <a:pt x="5265" y="31150"/>
                  <a:pt x="48700" y="-4387"/>
                  <a:pt x="97399" y="439"/>
                </a:cubicBezTo>
                <a:cubicBezTo>
                  <a:pt x="146099" y="5265"/>
                  <a:pt x="181636" y="48700"/>
                  <a:pt x="176810" y="97399"/>
                </a:cubicBezTo>
                <a:close/>
              </a:path>
            </a:pathLst>
          </a:custGeom>
          <a:solidFill>
            <a:srgbClr val="E8EDED"/>
          </a:solidFill>
          <a:ln w="219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8" name="Picture 27" descr="Logo&#10;&#10;Description automatically generated">
            <a:extLst>
              <a:ext uri="{FF2B5EF4-FFF2-40B4-BE49-F238E27FC236}">
                <a16:creationId xmlns:a16="http://schemas.microsoft.com/office/drawing/2014/main" id="{FE1DC0D9-DD10-3411-4C59-6948EDDA326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53" y="6102157"/>
            <a:ext cx="1887294" cy="486003"/>
          </a:xfrm>
          <a:prstGeom prst="rect">
            <a:avLst/>
          </a:prstGeom>
        </p:spPr>
      </p:pic>
      <p:pic>
        <p:nvPicPr>
          <p:cNvPr id="30" name="Picture 29" descr="Logo&#10;&#10;Description automatically generated">
            <a:extLst>
              <a:ext uri="{FF2B5EF4-FFF2-40B4-BE49-F238E27FC236}">
                <a16:creationId xmlns:a16="http://schemas.microsoft.com/office/drawing/2014/main" id="{4E5B8488-94E2-1891-CA40-5F8013DA8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E624DCDE-BDD6-FC1B-6A41-CB675FF7AE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D13DD23-1EE9-F154-3C16-3A1DF2DE294C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Innovation</a:t>
            </a:r>
            <a:endParaRPr lang="en-US" sz="800" dirty="0">
              <a:latin typeface="Mercury SSm 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72EA5A-DD2E-FF08-8B83-DF88809BAA15}"/>
              </a:ext>
            </a:extLst>
          </p:cNvPr>
          <p:cNvSpPr txBox="1"/>
          <p:nvPr/>
        </p:nvSpPr>
        <p:spPr>
          <a:xfrm>
            <a:off x="400511" y="1789999"/>
            <a:ext cx="56712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tr-TR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     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ProxIMed aims to revolutionize </a:t>
            </a:r>
            <a:r>
              <a:rPr lang="en-US" b="1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protein consumption 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in the </a:t>
            </a:r>
            <a:r>
              <a:rPr lang="en-US" b="1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Mediterranean region 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through </a:t>
            </a:r>
            <a:r>
              <a:rPr lang="en-US" b="1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innovation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 and </a:t>
            </a:r>
            <a:r>
              <a:rPr lang="en-US" b="1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sustainability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.</a:t>
            </a:r>
          </a:p>
          <a:p>
            <a:pPr algn="l"/>
            <a:endParaRPr lang="tr-TR" b="0" i="0">
              <a:solidFill>
                <a:schemeClr val="accent6">
                  <a:lumMod val="50000"/>
                </a:schemeClr>
              </a:solidFill>
              <a:effectLst/>
              <a:latin typeface="Mercury SSm A"/>
            </a:endParaRPr>
          </a:p>
          <a:p>
            <a:pPr algn="l"/>
            <a:r>
              <a:rPr lang="tr-TR">
                <a:solidFill>
                  <a:schemeClr val="accent6">
                    <a:lumMod val="50000"/>
                  </a:schemeClr>
                </a:solidFill>
                <a:latin typeface="Mercury SSm A"/>
              </a:rPr>
              <a:t>     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The project focuses on developing over </a:t>
            </a:r>
            <a:r>
              <a:rPr lang="en-US" b="1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20 alternative protein products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 with the active involvement of consumers, industry partners, and innovative technologies.</a:t>
            </a:r>
          </a:p>
          <a:p>
            <a:pPr algn="l"/>
            <a:r>
              <a:rPr lang="tr-TR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     </a:t>
            </a:r>
          </a:p>
          <a:p>
            <a:pPr algn="l"/>
            <a:r>
              <a:rPr lang="tr-TR">
                <a:solidFill>
                  <a:schemeClr val="accent6">
                    <a:lumMod val="50000"/>
                  </a:schemeClr>
                </a:solidFill>
                <a:latin typeface="Mercury SSm A"/>
              </a:rPr>
              <a:t>     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By </a:t>
            </a:r>
            <a:r>
              <a:rPr lang="en-US" b="1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reducing environmental impact, improving food security, 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and </a:t>
            </a:r>
            <a:r>
              <a:rPr lang="en-US" b="1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enhancing food choices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, ProxIMed strives to shape a </a:t>
            </a:r>
            <a:r>
              <a:rPr lang="en-US" b="1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healthier and more sustainable future 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for the Mediterranean population.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B31931-724E-9320-4767-472D8D802CFB}"/>
              </a:ext>
            </a:extLst>
          </p:cNvPr>
          <p:cNvSpPr txBox="1"/>
          <p:nvPr/>
        </p:nvSpPr>
        <p:spPr>
          <a:xfrm>
            <a:off x="400511" y="818749"/>
            <a:ext cx="5249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3600" b="1">
                <a:solidFill>
                  <a:schemeClr val="bg1"/>
                </a:solidFill>
                <a:latin typeface="Mercury SSm A"/>
              </a:rPr>
              <a:t>Our Mission</a:t>
            </a:r>
            <a:endParaRPr lang="en-US" sz="3600" b="1" dirty="0">
              <a:solidFill>
                <a:schemeClr val="bg1"/>
              </a:solidFill>
              <a:latin typeface="Mercury SSm A"/>
            </a:endParaRPr>
          </a:p>
        </p:txBody>
      </p:sp>
      <p:grpSp>
        <p:nvGrpSpPr>
          <p:cNvPr id="32" name="Graphic 2">
            <a:extLst>
              <a:ext uri="{FF2B5EF4-FFF2-40B4-BE49-F238E27FC236}">
                <a16:creationId xmlns:a16="http://schemas.microsoft.com/office/drawing/2014/main" id="{60556834-49C3-FF28-13E5-EC764A8141EF}"/>
              </a:ext>
            </a:extLst>
          </p:cNvPr>
          <p:cNvGrpSpPr/>
          <p:nvPr/>
        </p:nvGrpSpPr>
        <p:grpSpPr>
          <a:xfrm rot="2958827">
            <a:off x="447929" y="2973684"/>
            <a:ext cx="180005" cy="175464"/>
            <a:chOff x="3703734" y="2213303"/>
            <a:chExt cx="270779" cy="263948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5AF6284-BD55-DABD-5C67-0FCCFF41D104}"/>
                </a:ext>
              </a:extLst>
            </p:cNvPr>
            <p:cNvSpPr/>
            <p:nvPr/>
          </p:nvSpPr>
          <p:spPr>
            <a:xfrm>
              <a:off x="3897442" y="2271181"/>
              <a:ext cx="77071" cy="206070"/>
            </a:xfrm>
            <a:custGeom>
              <a:avLst/>
              <a:gdLst>
                <a:gd name="connsiteX0" fmla="*/ 37514 w 77071"/>
                <a:gd name="connsiteY0" fmla="*/ 133515 h 206070"/>
                <a:gd name="connsiteX1" fmla="*/ 35467 w 77071"/>
                <a:gd name="connsiteY1" fmla="*/ 176486 h 206070"/>
                <a:gd name="connsiteX2" fmla="*/ 21826 w 77071"/>
                <a:gd name="connsiteY2" fmla="*/ 206071 h 206070"/>
                <a:gd name="connsiteX3" fmla="*/ 65308 w 77071"/>
                <a:gd name="connsiteY3" fmla="*/ 152016 h 206070"/>
                <a:gd name="connsiteX4" fmla="*/ 74089 w 77071"/>
                <a:gd name="connsiteY4" fmla="*/ 90886 h 206070"/>
                <a:gd name="connsiteX5" fmla="*/ 50473 w 77071"/>
                <a:gd name="connsiteY5" fmla="*/ 6736 h 206070"/>
                <a:gd name="connsiteX6" fmla="*/ 0 w 77071"/>
                <a:gd name="connsiteY6" fmla="*/ 0 h 206070"/>
                <a:gd name="connsiteX7" fmla="*/ 37514 w 77071"/>
                <a:gd name="connsiteY7" fmla="*/ 133515 h 20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071" h="206070">
                  <a:moveTo>
                    <a:pt x="37514" y="133515"/>
                  </a:moveTo>
                  <a:cubicBezTo>
                    <a:pt x="41009" y="151590"/>
                    <a:pt x="39304" y="163270"/>
                    <a:pt x="35467" y="176486"/>
                  </a:cubicBezTo>
                  <a:cubicBezTo>
                    <a:pt x="31631" y="189701"/>
                    <a:pt x="21826" y="206071"/>
                    <a:pt x="21826" y="206071"/>
                  </a:cubicBezTo>
                  <a:cubicBezTo>
                    <a:pt x="28391" y="198141"/>
                    <a:pt x="53628" y="173502"/>
                    <a:pt x="65308" y="152016"/>
                  </a:cubicBezTo>
                  <a:cubicBezTo>
                    <a:pt x="84917" y="122517"/>
                    <a:pt x="74089" y="90886"/>
                    <a:pt x="74089" y="90886"/>
                  </a:cubicBezTo>
                  <a:lnTo>
                    <a:pt x="50473" y="6736"/>
                  </a:lnTo>
                  <a:cubicBezTo>
                    <a:pt x="33847" y="4519"/>
                    <a:pt x="16796" y="2217"/>
                    <a:pt x="0" y="0"/>
                  </a:cubicBezTo>
                  <a:cubicBezTo>
                    <a:pt x="18586" y="64456"/>
                    <a:pt x="35894" y="125330"/>
                    <a:pt x="37514" y="133515"/>
                  </a:cubicBezTo>
                  <a:close/>
                </a:path>
              </a:pathLst>
            </a:custGeom>
            <a:solidFill>
              <a:srgbClr val="F49F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D41C6C3-4736-CE01-90BB-322AA114925F}"/>
                </a:ext>
              </a:extLst>
            </p:cNvPr>
            <p:cNvSpPr/>
            <p:nvPr/>
          </p:nvSpPr>
          <p:spPr>
            <a:xfrm>
              <a:off x="3703734" y="2213303"/>
              <a:ext cx="193708" cy="67427"/>
            </a:xfrm>
            <a:custGeom>
              <a:avLst/>
              <a:gdLst>
                <a:gd name="connsiteX0" fmla="*/ 103163 w 193708"/>
                <a:gd name="connsiteY0" fmla="*/ 670 h 67427"/>
                <a:gd name="connsiteX1" fmla="*/ 45699 w 193708"/>
                <a:gd name="connsiteY1" fmla="*/ 17892 h 67427"/>
                <a:gd name="connsiteX2" fmla="*/ 0 w 193708"/>
                <a:gd name="connsiteY2" fmla="*/ 67427 h 67427"/>
                <a:gd name="connsiteX3" fmla="*/ 26515 w 193708"/>
                <a:gd name="connsiteY3" fmla="*/ 50034 h 67427"/>
                <a:gd name="connsiteX4" fmla="*/ 67525 w 193708"/>
                <a:gd name="connsiteY4" fmla="*/ 41935 h 67427"/>
                <a:gd name="connsiteX5" fmla="*/ 193708 w 193708"/>
                <a:gd name="connsiteY5" fmla="*/ 57878 h 67427"/>
                <a:gd name="connsiteX6" fmla="*/ 179981 w 193708"/>
                <a:gd name="connsiteY6" fmla="*/ 10389 h 67427"/>
                <a:gd name="connsiteX7" fmla="*/ 103163 w 193708"/>
                <a:gd name="connsiteY7" fmla="*/ 670 h 67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708" h="67427">
                  <a:moveTo>
                    <a:pt x="103163" y="670"/>
                  </a:moveTo>
                  <a:cubicBezTo>
                    <a:pt x="103163" y="670"/>
                    <a:pt x="71191" y="-5213"/>
                    <a:pt x="45699" y="17892"/>
                  </a:cubicBezTo>
                  <a:cubicBezTo>
                    <a:pt x="26771" y="32215"/>
                    <a:pt x="6650" y="60010"/>
                    <a:pt x="0" y="67427"/>
                  </a:cubicBezTo>
                  <a:cubicBezTo>
                    <a:pt x="0" y="67427"/>
                    <a:pt x="14323" y="55661"/>
                    <a:pt x="26515" y="50034"/>
                  </a:cubicBezTo>
                  <a:cubicBezTo>
                    <a:pt x="38707" y="44407"/>
                    <a:pt x="49706" y="41168"/>
                    <a:pt x="67525" y="41935"/>
                  </a:cubicBezTo>
                  <a:cubicBezTo>
                    <a:pt x="75284" y="42276"/>
                    <a:pt x="131980" y="49608"/>
                    <a:pt x="193708" y="57878"/>
                  </a:cubicBezTo>
                  <a:cubicBezTo>
                    <a:pt x="189104" y="42020"/>
                    <a:pt x="184500" y="25906"/>
                    <a:pt x="179981" y="10389"/>
                  </a:cubicBezTo>
                  <a:lnTo>
                    <a:pt x="103163" y="670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62E8DD5-0EA3-C705-7C15-E59E64A18031}"/>
                </a:ext>
              </a:extLst>
            </p:cNvPr>
            <p:cNvSpPr/>
            <p:nvPr/>
          </p:nvSpPr>
          <p:spPr>
            <a:xfrm>
              <a:off x="3883715" y="2223692"/>
              <a:ext cx="64200" cy="54224"/>
            </a:xfrm>
            <a:custGeom>
              <a:avLst/>
              <a:gdLst>
                <a:gd name="connsiteX0" fmla="*/ 0 w 64200"/>
                <a:gd name="connsiteY0" fmla="*/ 0 h 54224"/>
                <a:gd name="connsiteX1" fmla="*/ 13727 w 64200"/>
                <a:gd name="connsiteY1" fmla="*/ 47489 h 54224"/>
                <a:gd name="connsiteX2" fmla="*/ 64200 w 64200"/>
                <a:gd name="connsiteY2" fmla="*/ 54225 h 54224"/>
                <a:gd name="connsiteX3" fmla="*/ 50729 w 64200"/>
                <a:gd name="connsiteY3" fmla="*/ 6394 h 54224"/>
                <a:gd name="connsiteX4" fmla="*/ 0 w 64200"/>
                <a:gd name="connsiteY4" fmla="*/ 0 h 5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00" h="54224">
                  <a:moveTo>
                    <a:pt x="0" y="0"/>
                  </a:moveTo>
                  <a:cubicBezTo>
                    <a:pt x="4519" y="15517"/>
                    <a:pt x="9123" y="31631"/>
                    <a:pt x="13727" y="47489"/>
                  </a:cubicBezTo>
                  <a:cubicBezTo>
                    <a:pt x="30437" y="49706"/>
                    <a:pt x="47575" y="52008"/>
                    <a:pt x="64200" y="54225"/>
                  </a:cubicBezTo>
                  <a:lnTo>
                    <a:pt x="50729" y="63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raphic 2">
            <a:extLst>
              <a:ext uri="{FF2B5EF4-FFF2-40B4-BE49-F238E27FC236}">
                <a16:creationId xmlns:a16="http://schemas.microsoft.com/office/drawing/2014/main" id="{FBA34C91-7203-B740-4B07-180149F3F71D}"/>
              </a:ext>
            </a:extLst>
          </p:cNvPr>
          <p:cNvGrpSpPr/>
          <p:nvPr/>
        </p:nvGrpSpPr>
        <p:grpSpPr>
          <a:xfrm rot="2958827">
            <a:off x="460860" y="1880458"/>
            <a:ext cx="180005" cy="175464"/>
            <a:chOff x="3703734" y="2213303"/>
            <a:chExt cx="270779" cy="263948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B9A2-0B5C-C5F1-FEFC-3DF9418072E6}"/>
                </a:ext>
              </a:extLst>
            </p:cNvPr>
            <p:cNvSpPr/>
            <p:nvPr/>
          </p:nvSpPr>
          <p:spPr>
            <a:xfrm>
              <a:off x="3897442" y="2271181"/>
              <a:ext cx="77071" cy="206070"/>
            </a:xfrm>
            <a:custGeom>
              <a:avLst/>
              <a:gdLst>
                <a:gd name="connsiteX0" fmla="*/ 37514 w 77071"/>
                <a:gd name="connsiteY0" fmla="*/ 133515 h 206070"/>
                <a:gd name="connsiteX1" fmla="*/ 35467 w 77071"/>
                <a:gd name="connsiteY1" fmla="*/ 176486 h 206070"/>
                <a:gd name="connsiteX2" fmla="*/ 21826 w 77071"/>
                <a:gd name="connsiteY2" fmla="*/ 206071 h 206070"/>
                <a:gd name="connsiteX3" fmla="*/ 65308 w 77071"/>
                <a:gd name="connsiteY3" fmla="*/ 152016 h 206070"/>
                <a:gd name="connsiteX4" fmla="*/ 74089 w 77071"/>
                <a:gd name="connsiteY4" fmla="*/ 90886 h 206070"/>
                <a:gd name="connsiteX5" fmla="*/ 50473 w 77071"/>
                <a:gd name="connsiteY5" fmla="*/ 6736 h 206070"/>
                <a:gd name="connsiteX6" fmla="*/ 0 w 77071"/>
                <a:gd name="connsiteY6" fmla="*/ 0 h 206070"/>
                <a:gd name="connsiteX7" fmla="*/ 37514 w 77071"/>
                <a:gd name="connsiteY7" fmla="*/ 133515 h 20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071" h="206070">
                  <a:moveTo>
                    <a:pt x="37514" y="133515"/>
                  </a:moveTo>
                  <a:cubicBezTo>
                    <a:pt x="41009" y="151590"/>
                    <a:pt x="39304" y="163270"/>
                    <a:pt x="35467" y="176486"/>
                  </a:cubicBezTo>
                  <a:cubicBezTo>
                    <a:pt x="31631" y="189701"/>
                    <a:pt x="21826" y="206071"/>
                    <a:pt x="21826" y="206071"/>
                  </a:cubicBezTo>
                  <a:cubicBezTo>
                    <a:pt x="28391" y="198141"/>
                    <a:pt x="53628" y="173502"/>
                    <a:pt x="65308" y="152016"/>
                  </a:cubicBezTo>
                  <a:cubicBezTo>
                    <a:pt x="84917" y="122517"/>
                    <a:pt x="74089" y="90886"/>
                    <a:pt x="74089" y="90886"/>
                  </a:cubicBezTo>
                  <a:lnTo>
                    <a:pt x="50473" y="6736"/>
                  </a:lnTo>
                  <a:cubicBezTo>
                    <a:pt x="33847" y="4519"/>
                    <a:pt x="16796" y="2217"/>
                    <a:pt x="0" y="0"/>
                  </a:cubicBezTo>
                  <a:cubicBezTo>
                    <a:pt x="18586" y="64456"/>
                    <a:pt x="35894" y="125330"/>
                    <a:pt x="37514" y="133515"/>
                  </a:cubicBezTo>
                  <a:close/>
                </a:path>
              </a:pathLst>
            </a:custGeom>
            <a:solidFill>
              <a:srgbClr val="F49F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43B55CC-4865-0920-1351-9668B10194B0}"/>
                </a:ext>
              </a:extLst>
            </p:cNvPr>
            <p:cNvSpPr/>
            <p:nvPr/>
          </p:nvSpPr>
          <p:spPr>
            <a:xfrm>
              <a:off x="3703734" y="2213303"/>
              <a:ext cx="193708" cy="67427"/>
            </a:xfrm>
            <a:custGeom>
              <a:avLst/>
              <a:gdLst>
                <a:gd name="connsiteX0" fmla="*/ 103163 w 193708"/>
                <a:gd name="connsiteY0" fmla="*/ 670 h 67427"/>
                <a:gd name="connsiteX1" fmla="*/ 45699 w 193708"/>
                <a:gd name="connsiteY1" fmla="*/ 17892 h 67427"/>
                <a:gd name="connsiteX2" fmla="*/ 0 w 193708"/>
                <a:gd name="connsiteY2" fmla="*/ 67427 h 67427"/>
                <a:gd name="connsiteX3" fmla="*/ 26515 w 193708"/>
                <a:gd name="connsiteY3" fmla="*/ 50034 h 67427"/>
                <a:gd name="connsiteX4" fmla="*/ 67525 w 193708"/>
                <a:gd name="connsiteY4" fmla="*/ 41935 h 67427"/>
                <a:gd name="connsiteX5" fmla="*/ 193708 w 193708"/>
                <a:gd name="connsiteY5" fmla="*/ 57878 h 67427"/>
                <a:gd name="connsiteX6" fmla="*/ 179981 w 193708"/>
                <a:gd name="connsiteY6" fmla="*/ 10389 h 67427"/>
                <a:gd name="connsiteX7" fmla="*/ 103163 w 193708"/>
                <a:gd name="connsiteY7" fmla="*/ 670 h 67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708" h="67427">
                  <a:moveTo>
                    <a:pt x="103163" y="670"/>
                  </a:moveTo>
                  <a:cubicBezTo>
                    <a:pt x="103163" y="670"/>
                    <a:pt x="71191" y="-5213"/>
                    <a:pt x="45699" y="17892"/>
                  </a:cubicBezTo>
                  <a:cubicBezTo>
                    <a:pt x="26771" y="32215"/>
                    <a:pt x="6650" y="60010"/>
                    <a:pt x="0" y="67427"/>
                  </a:cubicBezTo>
                  <a:cubicBezTo>
                    <a:pt x="0" y="67427"/>
                    <a:pt x="14323" y="55661"/>
                    <a:pt x="26515" y="50034"/>
                  </a:cubicBezTo>
                  <a:cubicBezTo>
                    <a:pt x="38707" y="44407"/>
                    <a:pt x="49706" y="41168"/>
                    <a:pt x="67525" y="41935"/>
                  </a:cubicBezTo>
                  <a:cubicBezTo>
                    <a:pt x="75284" y="42276"/>
                    <a:pt x="131980" y="49608"/>
                    <a:pt x="193708" y="57878"/>
                  </a:cubicBezTo>
                  <a:cubicBezTo>
                    <a:pt x="189104" y="42020"/>
                    <a:pt x="184500" y="25906"/>
                    <a:pt x="179981" y="10389"/>
                  </a:cubicBezTo>
                  <a:lnTo>
                    <a:pt x="103163" y="670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95BF78B-186D-236A-54EF-A7B2C7082886}"/>
                </a:ext>
              </a:extLst>
            </p:cNvPr>
            <p:cNvSpPr/>
            <p:nvPr/>
          </p:nvSpPr>
          <p:spPr>
            <a:xfrm>
              <a:off x="3883715" y="2223692"/>
              <a:ext cx="64200" cy="54224"/>
            </a:xfrm>
            <a:custGeom>
              <a:avLst/>
              <a:gdLst>
                <a:gd name="connsiteX0" fmla="*/ 0 w 64200"/>
                <a:gd name="connsiteY0" fmla="*/ 0 h 54224"/>
                <a:gd name="connsiteX1" fmla="*/ 13727 w 64200"/>
                <a:gd name="connsiteY1" fmla="*/ 47489 h 54224"/>
                <a:gd name="connsiteX2" fmla="*/ 64200 w 64200"/>
                <a:gd name="connsiteY2" fmla="*/ 54225 h 54224"/>
                <a:gd name="connsiteX3" fmla="*/ 50729 w 64200"/>
                <a:gd name="connsiteY3" fmla="*/ 6394 h 54224"/>
                <a:gd name="connsiteX4" fmla="*/ 0 w 64200"/>
                <a:gd name="connsiteY4" fmla="*/ 0 h 5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00" h="54224">
                  <a:moveTo>
                    <a:pt x="0" y="0"/>
                  </a:moveTo>
                  <a:cubicBezTo>
                    <a:pt x="4519" y="15517"/>
                    <a:pt x="9123" y="31631"/>
                    <a:pt x="13727" y="47489"/>
                  </a:cubicBezTo>
                  <a:cubicBezTo>
                    <a:pt x="30437" y="49706"/>
                    <a:pt x="47575" y="52008"/>
                    <a:pt x="64200" y="54225"/>
                  </a:cubicBezTo>
                  <a:lnTo>
                    <a:pt x="50729" y="63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2" name="Graphic 2">
            <a:extLst>
              <a:ext uri="{FF2B5EF4-FFF2-40B4-BE49-F238E27FC236}">
                <a16:creationId xmlns:a16="http://schemas.microsoft.com/office/drawing/2014/main" id="{7DE9B7E4-875C-37F4-0949-461323566345}"/>
              </a:ext>
            </a:extLst>
          </p:cNvPr>
          <p:cNvGrpSpPr/>
          <p:nvPr/>
        </p:nvGrpSpPr>
        <p:grpSpPr>
          <a:xfrm rot="2958827">
            <a:off x="488245" y="4381360"/>
            <a:ext cx="180005" cy="175464"/>
            <a:chOff x="3703734" y="2213303"/>
            <a:chExt cx="270779" cy="263948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AE87D15-931F-8AE9-89B2-4E8B98D26C7C}"/>
                </a:ext>
              </a:extLst>
            </p:cNvPr>
            <p:cNvSpPr/>
            <p:nvPr/>
          </p:nvSpPr>
          <p:spPr>
            <a:xfrm>
              <a:off x="3897442" y="2271181"/>
              <a:ext cx="77071" cy="206070"/>
            </a:xfrm>
            <a:custGeom>
              <a:avLst/>
              <a:gdLst>
                <a:gd name="connsiteX0" fmla="*/ 37514 w 77071"/>
                <a:gd name="connsiteY0" fmla="*/ 133515 h 206070"/>
                <a:gd name="connsiteX1" fmla="*/ 35467 w 77071"/>
                <a:gd name="connsiteY1" fmla="*/ 176486 h 206070"/>
                <a:gd name="connsiteX2" fmla="*/ 21826 w 77071"/>
                <a:gd name="connsiteY2" fmla="*/ 206071 h 206070"/>
                <a:gd name="connsiteX3" fmla="*/ 65308 w 77071"/>
                <a:gd name="connsiteY3" fmla="*/ 152016 h 206070"/>
                <a:gd name="connsiteX4" fmla="*/ 74089 w 77071"/>
                <a:gd name="connsiteY4" fmla="*/ 90886 h 206070"/>
                <a:gd name="connsiteX5" fmla="*/ 50473 w 77071"/>
                <a:gd name="connsiteY5" fmla="*/ 6736 h 206070"/>
                <a:gd name="connsiteX6" fmla="*/ 0 w 77071"/>
                <a:gd name="connsiteY6" fmla="*/ 0 h 206070"/>
                <a:gd name="connsiteX7" fmla="*/ 37514 w 77071"/>
                <a:gd name="connsiteY7" fmla="*/ 133515 h 20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071" h="206070">
                  <a:moveTo>
                    <a:pt x="37514" y="133515"/>
                  </a:moveTo>
                  <a:cubicBezTo>
                    <a:pt x="41009" y="151590"/>
                    <a:pt x="39304" y="163270"/>
                    <a:pt x="35467" y="176486"/>
                  </a:cubicBezTo>
                  <a:cubicBezTo>
                    <a:pt x="31631" y="189701"/>
                    <a:pt x="21826" y="206071"/>
                    <a:pt x="21826" y="206071"/>
                  </a:cubicBezTo>
                  <a:cubicBezTo>
                    <a:pt x="28391" y="198141"/>
                    <a:pt x="53628" y="173502"/>
                    <a:pt x="65308" y="152016"/>
                  </a:cubicBezTo>
                  <a:cubicBezTo>
                    <a:pt x="84917" y="122517"/>
                    <a:pt x="74089" y="90886"/>
                    <a:pt x="74089" y="90886"/>
                  </a:cubicBezTo>
                  <a:lnTo>
                    <a:pt x="50473" y="6736"/>
                  </a:lnTo>
                  <a:cubicBezTo>
                    <a:pt x="33847" y="4519"/>
                    <a:pt x="16796" y="2217"/>
                    <a:pt x="0" y="0"/>
                  </a:cubicBezTo>
                  <a:cubicBezTo>
                    <a:pt x="18586" y="64456"/>
                    <a:pt x="35894" y="125330"/>
                    <a:pt x="37514" y="133515"/>
                  </a:cubicBezTo>
                  <a:close/>
                </a:path>
              </a:pathLst>
            </a:custGeom>
            <a:solidFill>
              <a:srgbClr val="F49F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5FD346-3B7A-8EF7-9BC4-B36A0D4B1975}"/>
                </a:ext>
              </a:extLst>
            </p:cNvPr>
            <p:cNvSpPr/>
            <p:nvPr/>
          </p:nvSpPr>
          <p:spPr>
            <a:xfrm>
              <a:off x="3703734" y="2213303"/>
              <a:ext cx="193708" cy="67427"/>
            </a:xfrm>
            <a:custGeom>
              <a:avLst/>
              <a:gdLst>
                <a:gd name="connsiteX0" fmla="*/ 103163 w 193708"/>
                <a:gd name="connsiteY0" fmla="*/ 670 h 67427"/>
                <a:gd name="connsiteX1" fmla="*/ 45699 w 193708"/>
                <a:gd name="connsiteY1" fmla="*/ 17892 h 67427"/>
                <a:gd name="connsiteX2" fmla="*/ 0 w 193708"/>
                <a:gd name="connsiteY2" fmla="*/ 67427 h 67427"/>
                <a:gd name="connsiteX3" fmla="*/ 26515 w 193708"/>
                <a:gd name="connsiteY3" fmla="*/ 50034 h 67427"/>
                <a:gd name="connsiteX4" fmla="*/ 67525 w 193708"/>
                <a:gd name="connsiteY4" fmla="*/ 41935 h 67427"/>
                <a:gd name="connsiteX5" fmla="*/ 193708 w 193708"/>
                <a:gd name="connsiteY5" fmla="*/ 57878 h 67427"/>
                <a:gd name="connsiteX6" fmla="*/ 179981 w 193708"/>
                <a:gd name="connsiteY6" fmla="*/ 10389 h 67427"/>
                <a:gd name="connsiteX7" fmla="*/ 103163 w 193708"/>
                <a:gd name="connsiteY7" fmla="*/ 670 h 67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708" h="67427">
                  <a:moveTo>
                    <a:pt x="103163" y="670"/>
                  </a:moveTo>
                  <a:cubicBezTo>
                    <a:pt x="103163" y="670"/>
                    <a:pt x="71191" y="-5213"/>
                    <a:pt x="45699" y="17892"/>
                  </a:cubicBezTo>
                  <a:cubicBezTo>
                    <a:pt x="26771" y="32215"/>
                    <a:pt x="6650" y="60010"/>
                    <a:pt x="0" y="67427"/>
                  </a:cubicBezTo>
                  <a:cubicBezTo>
                    <a:pt x="0" y="67427"/>
                    <a:pt x="14323" y="55661"/>
                    <a:pt x="26515" y="50034"/>
                  </a:cubicBezTo>
                  <a:cubicBezTo>
                    <a:pt x="38707" y="44407"/>
                    <a:pt x="49706" y="41168"/>
                    <a:pt x="67525" y="41935"/>
                  </a:cubicBezTo>
                  <a:cubicBezTo>
                    <a:pt x="75284" y="42276"/>
                    <a:pt x="131980" y="49608"/>
                    <a:pt x="193708" y="57878"/>
                  </a:cubicBezTo>
                  <a:cubicBezTo>
                    <a:pt x="189104" y="42020"/>
                    <a:pt x="184500" y="25906"/>
                    <a:pt x="179981" y="10389"/>
                  </a:cubicBezTo>
                  <a:lnTo>
                    <a:pt x="103163" y="670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F87B336-F8C7-5D11-A72E-A17D4EFBBFE0}"/>
                </a:ext>
              </a:extLst>
            </p:cNvPr>
            <p:cNvSpPr/>
            <p:nvPr/>
          </p:nvSpPr>
          <p:spPr>
            <a:xfrm>
              <a:off x="3883715" y="2223692"/>
              <a:ext cx="64200" cy="54224"/>
            </a:xfrm>
            <a:custGeom>
              <a:avLst/>
              <a:gdLst>
                <a:gd name="connsiteX0" fmla="*/ 0 w 64200"/>
                <a:gd name="connsiteY0" fmla="*/ 0 h 54224"/>
                <a:gd name="connsiteX1" fmla="*/ 13727 w 64200"/>
                <a:gd name="connsiteY1" fmla="*/ 47489 h 54224"/>
                <a:gd name="connsiteX2" fmla="*/ 64200 w 64200"/>
                <a:gd name="connsiteY2" fmla="*/ 54225 h 54224"/>
                <a:gd name="connsiteX3" fmla="*/ 50729 w 64200"/>
                <a:gd name="connsiteY3" fmla="*/ 6394 h 54224"/>
                <a:gd name="connsiteX4" fmla="*/ 0 w 64200"/>
                <a:gd name="connsiteY4" fmla="*/ 0 h 5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00" h="54224">
                  <a:moveTo>
                    <a:pt x="0" y="0"/>
                  </a:moveTo>
                  <a:cubicBezTo>
                    <a:pt x="4519" y="15517"/>
                    <a:pt x="9123" y="31631"/>
                    <a:pt x="13727" y="47489"/>
                  </a:cubicBezTo>
                  <a:cubicBezTo>
                    <a:pt x="30437" y="49706"/>
                    <a:pt x="47575" y="52008"/>
                    <a:pt x="64200" y="54225"/>
                  </a:cubicBezTo>
                  <a:lnTo>
                    <a:pt x="50729" y="63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79838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 descr="Background pattern&#10;&#10;Description automatically generated">
            <a:extLst>
              <a:ext uri="{FF2B5EF4-FFF2-40B4-BE49-F238E27FC236}">
                <a16:creationId xmlns:a16="http://schemas.microsoft.com/office/drawing/2014/main" id="{8D201AB9-90E1-B627-A56D-6340862BC879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516"/>
          <a:stretch/>
        </p:blipFill>
        <p:spPr>
          <a:xfrm>
            <a:off x="0" y="5350264"/>
            <a:ext cx="12192000" cy="1507736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22F3A49-C108-7182-683C-B4964A1E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" y="547687"/>
            <a:ext cx="5862321" cy="1199833"/>
          </a:xfrm>
          <a:prstGeom prst="rect">
            <a:avLst/>
          </a:prstGeom>
        </p:spPr>
      </p:pic>
      <p:pic>
        <p:nvPicPr>
          <p:cNvPr id="28" name="Picture 27" descr="Logo&#10;&#10;Description automatically generated">
            <a:extLst>
              <a:ext uri="{FF2B5EF4-FFF2-40B4-BE49-F238E27FC236}">
                <a16:creationId xmlns:a16="http://schemas.microsoft.com/office/drawing/2014/main" id="{FE1DC0D9-DD10-3411-4C59-6948EDDA326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53" y="6102157"/>
            <a:ext cx="1887294" cy="486003"/>
          </a:xfrm>
          <a:prstGeom prst="rect">
            <a:avLst/>
          </a:prstGeom>
        </p:spPr>
      </p:pic>
      <p:pic>
        <p:nvPicPr>
          <p:cNvPr id="30" name="Picture 29" descr="Logo&#10;&#10;Description automatically generated">
            <a:extLst>
              <a:ext uri="{FF2B5EF4-FFF2-40B4-BE49-F238E27FC236}">
                <a16:creationId xmlns:a16="http://schemas.microsoft.com/office/drawing/2014/main" id="{4E5B8488-94E2-1891-CA40-5F8013DA8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E624DCDE-BDD6-FC1B-6A41-CB675FF7AE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D13DD23-1EE9-F154-3C16-3A1DF2DE294C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Innovation</a:t>
            </a:r>
            <a:endParaRPr lang="en-US" sz="800" dirty="0">
              <a:latin typeface="Mercury SSm 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72EA5A-DD2E-FF08-8B83-DF88809BAA15}"/>
              </a:ext>
            </a:extLst>
          </p:cNvPr>
          <p:cNvSpPr txBox="1"/>
          <p:nvPr/>
        </p:nvSpPr>
        <p:spPr>
          <a:xfrm>
            <a:off x="400510" y="1789999"/>
            <a:ext cx="793068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"A future where alternative protein sources redefine diets, promoting health and sustainability.</a:t>
            </a:r>
            <a:r>
              <a:rPr lang="en-US" b="1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"</a:t>
            </a:r>
          </a:p>
          <a:p>
            <a:endParaRPr lang="en-US" b="0" i="1">
              <a:solidFill>
                <a:schemeClr val="accent6">
                  <a:lumMod val="50000"/>
                </a:schemeClr>
              </a:solidFill>
              <a:effectLst/>
              <a:latin typeface="Mercury SSm A"/>
            </a:endParaRPr>
          </a:p>
          <a:p>
            <a:pPr algn="l"/>
            <a:r>
              <a:rPr lang="tr-TR" sz="1600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     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In this vision, ProxIMed envisions a shift towards protein sources that not only meet dietary needs but also </a:t>
            </a:r>
            <a:r>
              <a:rPr lang="en-US" b="1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align with ecological and economic goals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.</a:t>
            </a:r>
          </a:p>
          <a:p>
            <a:pPr algn="l"/>
            <a:endParaRPr lang="tr-TR" b="0" i="0">
              <a:solidFill>
                <a:schemeClr val="accent6">
                  <a:lumMod val="50000"/>
                </a:schemeClr>
              </a:solidFill>
              <a:effectLst/>
              <a:latin typeface="Mercury SSm A"/>
            </a:endParaRPr>
          </a:p>
          <a:p>
            <a:pPr algn="l"/>
            <a:r>
              <a:rPr lang="tr-TR">
                <a:solidFill>
                  <a:schemeClr val="accent6">
                    <a:lumMod val="50000"/>
                  </a:schemeClr>
                </a:solidFill>
                <a:latin typeface="Mercury SSm A"/>
              </a:rPr>
              <a:t>     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By integrating </a:t>
            </a:r>
            <a:r>
              <a:rPr lang="en-US" b="1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low-input and available raw materials 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with </a:t>
            </a:r>
            <a:r>
              <a:rPr lang="en-US" b="1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innovative extraction processes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, ProxIMed seeks to create a </a:t>
            </a:r>
            <a:r>
              <a:rPr lang="en-US" b="1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paradigm shift in the way people perceive and consume proteins 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in the Mediterranean.</a:t>
            </a:r>
          </a:p>
          <a:p>
            <a:pPr algn="l"/>
            <a:endParaRPr lang="tr-TR" b="0" i="0">
              <a:solidFill>
                <a:schemeClr val="accent6">
                  <a:lumMod val="50000"/>
                </a:schemeClr>
              </a:solidFill>
              <a:effectLst/>
              <a:latin typeface="Mercury SSm A"/>
            </a:endParaRPr>
          </a:p>
          <a:p>
            <a:pPr algn="l"/>
            <a:r>
              <a:rPr lang="tr-TR">
                <a:solidFill>
                  <a:schemeClr val="accent6">
                    <a:lumMod val="50000"/>
                  </a:schemeClr>
                </a:solidFill>
                <a:latin typeface="Mercury SSm A"/>
              </a:rPr>
              <a:t>     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The vision extends beyond product development, aiming to instill a </a:t>
            </a:r>
            <a:r>
              <a:rPr lang="en-US" b="1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long-lasting positive impact on health, the environment, and the overall well-being of communities in the region</a:t>
            </a:r>
            <a:r>
              <a:rPr lang="en-US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B31931-724E-9320-4767-472D8D802CFB}"/>
              </a:ext>
            </a:extLst>
          </p:cNvPr>
          <p:cNvSpPr txBox="1"/>
          <p:nvPr/>
        </p:nvSpPr>
        <p:spPr>
          <a:xfrm>
            <a:off x="400511" y="818749"/>
            <a:ext cx="5249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3600" b="1">
                <a:solidFill>
                  <a:schemeClr val="bg1"/>
                </a:solidFill>
                <a:latin typeface="Mercury SSm A"/>
              </a:rPr>
              <a:t>Our Vision</a:t>
            </a:r>
            <a:endParaRPr lang="en-US" sz="3600" b="1" dirty="0">
              <a:solidFill>
                <a:schemeClr val="bg1"/>
              </a:solidFill>
              <a:latin typeface="Mercury SSm A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232B535E-387E-9F7D-9920-460EA20B58F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0800000">
            <a:off x="8228013" y="-551780"/>
            <a:ext cx="5048545" cy="4121912"/>
          </a:xfrm>
          <a:prstGeom prst="rect">
            <a:avLst/>
          </a:prstGeom>
        </p:spPr>
      </p:pic>
      <p:grpSp>
        <p:nvGrpSpPr>
          <p:cNvPr id="6" name="Graphic 2">
            <a:extLst>
              <a:ext uri="{FF2B5EF4-FFF2-40B4-BE49-F238E27FC236}">
                <a16:creationId xmlns:a16="http://schemas.microsoft.com/office/drawing/2014/main" id="{BD4893C1-40F3-3F8B-14C8-E6C42D94781A}"/>
              </a:ext>
            </a:extLst>
          </p:cNvPr>
          <p:cNvGrpSpPr/>
          <p:nvPr/>
        </p:nvGrpSpPr>
        <p:grpSpPr>
          <a:xfrm rot="2958827">
            <a:off x="460861" y="2733899"/>
            <a:ext cx="180005" cy="175464"/>
            <a:chOff x="3703734" y="2213303"/>
            <a:chExt cx="270779" cy="263948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AFD21A4-5C09-C757-25F7-370C0735DF45}"/>
                </a:ext>
              </a:extLst>
            </p:cNvPr>
            <p:cNvSpPr/>
            <p:nvPr/>
          </p:nvSpPr>
          <p:spPr>
            <a:xfrm>
              <a:off x="3897442" y="2271181"/>
              <a:ext cx="77071" cy="206070"/>
            </a:xfrm>
            <a:custGeom>
              <a:avLst/>
              <a:gdLst>
                <a:gd name="connsiteX0" fmla="*/ 37514 w 77071"/>
                <a:gd name="connsiteY0" fmla="*/ 133515 h 206070"/>
                <a:gd name="connsiteX1" fmla="*/ 35467 w 77071"/>
                <a:gd name="connsiteY1" fmla="*/ 176486 h 206070"/>
                <a:gd name="connsiteX2" fmla="*/ 21826 w 77071"/>
                <a:gd name="connsiteY2" fmla="*/ 206071 h 206070"/>
                <a:gd name="connsiteX3" fmla="*/ 65308 w 77071"/>
                <a:gd name="connsiteY3" fmla="*/ 152016 h 206070"/>
                <a:gd name="connsiteX4" fmla="*/ 74089 w 77071"/>
                <a:gd name="connsiteY4" fmla="*/ 90886 h 206070"/>
                <a:gd name="connsiteX5" fmla="*/ 50473 w 77071"/>
                <a:gd name="connsiteY5" fmla="*/ 6736 h 206070"/>
                <a:gd name="connsiteX6" fmla="*/ 0 w 77071"/>
                <a:gd name="connsiteY6" fmla="*/ 0 h 206070"/>
                <a:gd name="connsiteX7" fmla="*/ 37514 w 77071"/>
                <a:gd name="connsiteY7" fmla="*/ 133515 h 20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071" h="206070">
                  <a:moveTo>
                    <a:pt x="37514" y="133515"/>
                  </a:moveTo>
                  <a:cubicBezTo>
                    <a:pt x="41009" y="151590"/>
                    <a:pt x="39304" y="163270"/>
                    <a:pt x="35467" y="176486"/>
                  </a:cubicBezTo>
                  <a:cubicBezTo>
                    <a:pt x="31631" y="189701"/>
                    <a:pt x="21826" y="206071"/>
                    <a:pt x="21826" y="206071"/>
                  </a:cubicBezTo>
                  <a:cubicBezTo>
                    <a:pt x="28391" y="198141"/>
                    <a:pt x="53628" y="173502"/>
                    <a:pt x="65308" y="152016"/>
                  </a:cubicBezTo>
                  <a:cubicBezTo>
                    <a:pt x="84917" y="122517"/>
                    <a:pt x="74089" y="90886"/>
                    <a:pt x="74089" y="90886"/>
                  </a:cubicBezTo>
                  <a:lnTo>
                    <a:pt x="50473" y="6736"/>
                  </a:lnTo>
                  <a:cubicBezTo>
                    <a:pt x="33847" y="4519"/>
                    <a:pt x="16796" y="2217"/>
                    <a:pt x="0" y="0"/>
                  </a:cubicBezTo>
                  <a:cubicBezTo>
                    <a:pt x="18586" y="64456"/>
                    <a:pt x="35894" y="125330"/>
                    <a:pt x="37514" y="133515"/>
                  </a:cubicBezTo>
                  <a:close/>
                </a:path>
              </a:pathLst>
            </a:custGeom>
            <a:solidFill>
              <a:srgbClr val="F49F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21996D-C5D2-02F4-3977-F88EE0104003}"/>
                </a:ext>
              </a:extLst>
            </p:cNvPr>
            <p:cNvSpPr/>
            <p:nvPr/>
          </p:nvSpPr>
          <p:spPr>
            <a:xfrm>
              <a:off x="3703734" y="2213303"/>
              <a:ext cx="193708" cy="67427"/>
            </a:xfrm>
            <a:custGeom>
              <a:avLst/>
              <a:gdLst>
                <a:gd name="connsiteX0" fmla="*/ 103163 w 193708"/>
                <a:gd name="connsiteY0" fmla="*/ 670 h 67427"/>
                <a:gd name="connsiteX1" fmla="*/ 45699 w 193708"/>
                <a:gd name="connsiteY1" fmla="*/ 17892 h 67427"/>
                <a:gd name="connsiteX2" fmla="*/ 0 w 193708"/>
                <a:gd name="connsiteY2" fmla="*/ 67427 h 67427"/>
                <a:gd name="connsiteX3" fmla="*/ 26515 w 193708"/>
                <a:gd name="connsiteY3" fmla="*/ 50034 h 67427"/>
                <a:gd name="connsiteX4" fmla="*/ 67525 w 193708"/>
                <a:gd name="connsiteY4" fmla="*/ 41935 h 67427"/>
                <a:gd name="connsiteX5" fmla="*/ 193708 w 193708"/>
                <a:gd name="connsiteY5" fmla="*/ 57878 h 67427"/>
                <a:gd name="connsiteX6" fmla="*/ 179981 w 193708"/>
                <a:gd name="connsiteY6" fmla="*/ 10389 h 67427"/>
                <a:gd name="connsiteX7" fmla="*/ 103163 w 193708"/>
                <a:gd name="connsiteY7" fmla="*/ 670 h 67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708" h="67427">
                  <a:moveTo>
                    <a:pt x="103163" y="670"/>
                  </a:moveTo>
                  <a:cubicBezTo>
                    <a:pt x="103163" y="670"/>
                    <a:pt x="71191" y="-5213"/>
                    <a:pt x="45699" y="17892"/>
                  </a:cubicBezTo>
                  <a:cubicBezTo>
                    <a:pt x="26771" y="32215"/>
                    <a:pt x="6650" y="60010"/>
                    <a:pt x="0" y="67427"/>
                  </a:cubicBezTo>
                  <a:cubicBezTo>
                    <a:pt x="0" y="67427"/>
                    <a:pt x="14323" y="55661"/>
                    <a:pt x="26515" y="50034"/>
                  </a:cubicBezTo>
                  <a:cubicBezTo>
                    <a:pt x="38707" y="44407"/>
                    <a:pt x="49706" y="41168"/>
                    <a:pt x="67525" y="41935"/>
                  </a:cubicBezTo>
                  <a:cubicBezTo>
                    <a:pt x="75284" y="42276"/>
                    <a:pt x="131980" y="49608"/>
                    <a:pt x="193708" y="57878"/>
                  </a:cubicBezTo>
                  <a:cubicBezTo>
                    <a:pt x="189104" y="42020"/>
                    <a:pt x="184500" y="25906"/>
                    <a:pt x="179981" y="10389"/>
                  </a:cubicBezTo>
                  <a:lnTo>
                    <a:pt x="103163" y="670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8AA3C8B-FD2D-CD4A-6E20-83CCC039150E}"/>
                </a:ext>
              </a:extLst>
            </p:cNvPr>
            <p:cNvSpPr/>
            <p:nvPr/>
          </p:nvSpPr>
          <p:spPr>
            <a:xfrm>
              <a:off x="3883715" y="2223692"/>
              <a:ext cx="64200" cy="54224"/>
            </a:xfrm>
            <a:custGeom>
              <a:avLst/>
              <a:gdLst>
                <a:gd name="connsiteX0" fmla="*/ 0 w 64200"/>
                <a:gd name="connsiteY0" fmla="*/ 0 h 54224"/>
                <a:gd name="connsiteX1" fmla="*/ 13727 w 64200"/>
                <a:gd name="connsiteY1" fmla="*/ 47489 h 54224"/>
                <a:gd name="connsiteX2" fmla="*/ 64200 w 64200"/>
                <a:gd name="connsiteY2" fmla="*/ 54225 h 54224"/>
                <a:gd name="connsiteX3" fmla="*/ 50729 w 64200"/>
                <a:gd name="connsiteY3" fmla="*/ 6394 h 54224"/>
                <a:gd name="connsiteX4" fmla="*/ 0 w 64200"/>
                <a:gd name="connsiteY4" fmla="*/ 0 h 5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00" h="54224">
                  <a:moveTo>
                    <a:pt x="0" y="0"/>
                  </a:moveTo>
                  <a:cubicBezTo>
                    <a:pt x="4519" y="15517"/>
                    <a:pt x="9123" y="31631"/>
                    <a:pt x="13727" y="47489"/>
                  </a:cubicBezTo>
                  <a:cubicBezTo>
                    <a:pt x="30437" y="49706"/>
                    <a:pt x="47575" y="52008"/>
                    <a:pt x="64200" y="54225"/>
                  </a:cubicBezTo>
                  <a:lnTo>
                    <a:pt x="50729" y="63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" name="Graphic 2">
            <a:extLst>
              <a:ext uri="{FF2B5EF4-FFF2-40B4-BE49-F238E27FC236}">
                <a16:creationId xmlns:a16="http://schemas.microsoft.com/office/drawing/2014/main" id="{69C102B1-5B0C-F532-CA97-67B9CA5DCA11}"/>
              </a:ext>
            </a:extLst>
          </p:cNvPr>
          <p:cNvGrpSpPr/>
          <p:nvPr/>
        </p:nvGrpSpPr>
        <p:grpSpPr>
          <a:xfrm rot="2958827">
            <a:off x="444097" y="3847657"/>
            <a:ext cx="180005" cy="175464"/>
            <a:chOff x="3703734" y="2213303"/>
            <a:chExt cx="270779" cy="263948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2AE22E7-6DCF-A5E5-D24B-1794F71540C5}"/>
                </a:ext>
              </a:extLst>
            </p:cNvPr>
            <p:cNvSpPr/>
            <p:nvPr/>
          </p:nvSpPr>
          <p:spPr>
            <a:xfrm>
              <a:off x="3897442" y="2271181"/>
              <a:ext cx="77071" cy="206070"/>
            </a:xfrm>
            <a:custGeom>
              <a:avLst/>
              <a:gdLst>
                <a:gd name="connsiteX0" fmla="*/ 37514 w 77071"/>
                <a:gd name="connsiteY0" fmla="*/ 133515 h 206070"/>
                <a:gd name="connsiteX1" fmla="*/ 35467 w 77071"/>
                <a:gd name="connsiteY1" fmla="*/ 176486 h 206070"/>
                <a:gd name="connsiteX2" fmla="*/ 21826 w 77071"/>
                <a:gd name="connsiteY2" fmla="*/ 206071 h 206070"/>
                <a:gd name="connsiteX3" fmla="*/ 65308 w 77071"/>
                <a:gd name="connsiteY3" fmla="*/ 152016 h 206070"/>
                <a:gd name="connsiteX4" fmla="*/ 74089 w 77071"/>
                <a:gd name="connsiteY4" fmla="*/ 90886 h 206070"/>
                <a:gd name="connsiteX5" fmla="*/ 50473 w 77071"/>
                <a:gd name="connsiteY5" fmla="*/ 6736 h 206070"/>
                <a:gd name="connsiteX6" fmla="*/ 0 w 77071"/>
                <a:gd name="connsiteY6" fmla="*/ 0 h 206070"/>
                <a:gd name="connsiteX7" fmla="*/ 37514 w 77071"/>
                <a:gd name="connsiteY7" fmla="*/ 133515 h 20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071" h="206070">
                  <a:moveTo>
                    <a:pt x="37514" y="133515"/>
                  </a:moveTo>
                  <a:cubicBezTo>
                    <a:pt x="41009" y="151590"/>
                    <a:pt x="39304" y="163270"/>
                    <a:pt x="35467" y="176486"/>
                  </a:cubicBezTo>
                  <a:cubicBezTo>
                    <a:pt x="31631" y="189701"/>
                    <a:pt x="21826" y="206071"/>
                    <a:pt x="21826" y="206071"/>
                  </a:cubicBezTo>
                  <a:cubicBezTo>
                    <a:pt x="28391" y="198141"/>
                    <a:pt x="53628" y="173502"/>
                    <a:pt x="65308" y="152016"/>
                  </a:cubicBezTo>
                  <a:cubicBezTo>
                    <a:pt x="84917" y="122517"/>
                    <a:pt x="74089" y="90886"/>
                    <a:pt x="74089" y="90886"/>
                  </a:cubicBezTo>
                  <a:lnTo>
                    <a:pt x="50473" y="6736"/>
                  </a:lnTo>
                  <a:cubicBezTo>
                    <a:pt x="33847" y="4519"/>
                    <a:pt x="16796" y="2217"/>
                    <a:pt x="0" y="0"/>
                  </a:cubicBezTo>
                  <a:cubicBezTo>
                    <a:pt x="18586" y="64456"/>
                    <a:pt x="35894" y="125330"/>
                    <a:pt x="37514" y="133515"/>
                  </a:cubicBezTo>
                  <a:close/>
                </a:path>
              </a:pathLst>
            </a:custGeom>
            <a:solidFill>
              <a:srgbClr val="F49F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1049F8-A7FE-356E-DC79-C8311852A309}"/>
                </a:ext>
              </a:extLst>
            </p:cNvPr>
            <p:cNvSpPr/>
            <p:nvPr/>
          </p:nvSpPr>
          <p:spPr>
            <a:xfrm>
              <a:off x="3703734" y="2213303"/>
              <a:ext cx="193708" cy="67427"/>
            </a:xfrm>
            <a:custGeom>
              <a:avLst/>
              <a:gdLst>
                <a:gd name="connsiteX0" fmla="*/ 103163 w 193708"/>
                <a:gd name="connsiteY0" fmla="*/ 670 h 67427"/>
                <a:gd name="connsiteX1" fmla="*/ 45699 w 193708"/>
                <a:gd name="connsiteY1" fmla="*/ 17892 h 67427"/>
                <a:gd name="connsiteX2" fmla="*/ 0 w 193708"/>
                <a:gd name="connsiteY2" fmla="*/ 67427 h 67427"/>
                <a:gd name="connsiteX3" fmla="*/ 26515 w 193708"/>
                <a:gd name="connsiteY3" fmla="*/ 50034 h 67427"/>
                <a:gd name="connsiteX4" fmla="*/ 67525 w 193708"/>
                <a:gd name="connsiteY4" fmla="*/ 41935 h 67427"/>
                <a:gd name="connsiteX5" fmla="*/ 193708 w 193708"/>
                <a:gd name="connsiteY5" fmla="*/ 57878 h 67427"/>
                <a:gd name="connsiteX6" fmla="*/ 179981 w 193708"/>
                <a:gd name="connsiteY6" fmla="*/ 10389 h 67427"/>
                <a:gd name="connsiteX7" fmla="*/ 103163 w 193708"/>
                <a:gd name="connsiteY7" fmla="*/ 670 h 67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708" h="67427">
                  <a:moveTo>
                    <a:pt x="103163" y="670"/>
                  </a:moveTo>
                  <a:cubicBezTo>
                    <a:pt x="103163" y="670"/>
                    <a:pt x="71191" y="-5213"/>
                    <a:pt x="45699" y="17892"/>
                  </a:cubicBezTo>
                  <a:cubicBezTo>
                    <a:pt x="26771" y="32215"/>
                    <a:pt x="6650" y="60010"/>
                    <a:pt x="0" y="67427"/>
                  </a:cubicBezTo>
                  <a:cubicBezTo>
                    <a:pt x="0" y="67427"/>
                    <a:pt x="14323" y="55661"/>
                    <a:pt x="26515" y="50034"/>
                  </a:cubicBezTo>
                  <a:cubicBezTo>
                    <a:pt x="38707" y="44407"/>
                    <a:pt x="49706" y="41168"/>
                    <a:pt x="67525" y="41935"/>
                  </a:cubicBezTo>
                  <a:cubicBezTo>
                    <a:pt x="75284" y="42276"/>
                    <a:pt x="131980" y="49608"/>
                    <a:pt x="193708" y="57878"/>
                  </a:cubicBezTo>
                  <a:cubicBezTo>
                    <a:pt x="189104" y="42020"/>
                    <a:pt x="184500" y="25906"/>
                    <a:pt x="179981" y="10389"/>
                  </a:cubicBezTo>
                  <a:lnTo>
                    <a:pt x="103163" y="670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C82DBF0-8E58-A5A6-EBC0-F001DC8EA925}"/>
                </a:ext>
              </a:extLst>
            </p:cNvPr>
            <p:cNvSpPr/>
            <p:nvPr/>
          </p:nvSpPr>
          <p:spPr>
            <a:xfrm>
              <a:off x="3883715" y="2223692"/>
              <a:ext cx="64200" cy="54224"/>
            </a:xfrm>
            <a:custGeom>
              <a:avLst/>
              <a:gdLst>
                <a:gd name="connsiteX0" fmla="*/ 0 w 64200"/>
                <a:gd name="connsiteY0" fmla="*/ 0 h 54224"/>
                <a:gd name="connsiteX1" fmla="*/ 13727 w 64200"/>
                <a:gd name="connsiteY1" fmla="*/ 47489 h 54224"/>
                <a:gd name="connsiteX2" fmla="*/ 64200 w 64200"/>
                <a:gd name="connsiteY2" fmla="*/ 54225 h 54224"/>
                <a:gd name="connsiteX3" fmla="*/ 50729 w 64200"/>
                <a:gd name="connsiteY3" fmla="*/ 6394 h 54224"/>
                <a:gd name="connsiteX4" fmla="*/ 0 w 64200"/>
                <a:gd name="connsiteY4" fmla="*/ 0 h 5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00" h="54224">
                  <a:moveTo>
                    <a:pt x="0" y="0"/>
                  </a:moveTo>
                  <a:cubicBezTo>
                    <a:pt x="4519" y="15517"/>
                    <a:pt x="9123" y="31631"/>
                    <a:pt x="13727" y="47489"/>
                  </a:cubicBezTo>
                  <a:cubicBezTo>
                    <a:pt x="30437" y="49706"/>
                    <a:pt x="47575" y="52008"/>
                    <a:pt x="64200" y="54225"/>
                  </a:cubicBezTo>
                  <a:lnTo>
                    <a:pt x="50729" y="63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" name="Graphic 2">
            <a:extLst>
              <a:ext uri="{FF2B5EF4-FFF2-40B4-BE49-F238E27FC236}">
                <a16:creationId xmlns:a16="http://schemas.microsoft.com/office/drawing/2014/main" id="{4E0299B4-9268-C6AA-5C0A-E16503ED0885}"/>
              </a:ext>
            </a:extLst>
          </p:cNvPr>
          <p:cNvGrpSpPr/>
          <p:nvPr/>
        </p:nvGrpSpPr>
        <p:grpSpPr>
          <a:xfrm rot="2958827">
            <a:off x="444097" y="4902223"/>
            <a:ext cx="180005" cy="175464"/>
            <a:chOff x="3703734" y="2213303"/>
            <a:chExt cx="270779" cy="263948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08659B1-DCB5-1CDB-EC62-B1F7BB0B528D}"/>
                </a:ext>
              </a:extLst>
            </p:cNvPr>
            <p:cNvSpPr/>
            <p:nvPr/>
          </p:nvSpPr>
          <p:spPr>
            <a:xfrm>
              <a:off x="3897442" y="2271181"/>
              <a:ext cx="77071" cy="206070"/>
            </a:xfrm>
            <a:custGeom>
              <a:avLst/>
              <a:gdLst>
                <a:gd name="connsiteX0" fmla="*/ 37514 w 77071"/>
                <a:gd name="connsiteY0" fmla="*/ 133515 h 206070"/>
                <a:gd name="connsiteX1" fmla="*/ 35467 w 77071"/>
                <a:gd name="connsiteY1" fmla="*/ 176486 h 206070"/>
                <a:gd name="connsiteX2" fmla="*/ 21826 w 77071"/>
                <a:gd name="connsiteY2" fmla="*/ 206071 h 206070"/>
                <a:gd name="connsiteX3" fmla="*/ 65308 w 77071"/>
                <a:gd name="connsiteY3" fmla="*/ 152016 h 206070"/>
                <a:gd name="connsiteX4" fmla="*/ 74089 w 77071"/>
                <a:gd name="connsiteY4" fmla="*/ 90886 h 206070"/>
                <a:gd name="connsiteX5" fmla="*/ 50473 w 77071"/>
                <a:gd name="connsiteY5" fmla="*/ 6736 h 206070"/>
                <a:gd name="connsiteX6" fmla="*/ 0 w 77071"/>
                <a:gd name="connsiteY6" fmla="*/ 0 h 206070"/>
                <a:gd name="connsiteX7" fmla="*/ 37514 w 77071"/>
                <a:gd name="connsiteY7" fmla="*/ 133515 h 20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071" h="206070">
                  <a:moveTo>
                    <a:pt x="37514" y="133515"/>
                  </a:moveTo>
                  <a:cubicBezTo>
                    <a:pt x="41009" y="151590"/>
                    <a:pt x="39304" y="163270"/>
                    <a:pt x="35467" y="176486"/>
                  </a:cubicBezTo>
                  <a:cubicBezTo>
                    <a:pt x="31631" y="189701"/>
                    <a:pt x="21826" y="206071"/>
                    <a:pt x="21826" y="206071"/>
                  </a:cubicBezTo>
                  <a:cubicBezTo>
                    <a:pt x="28391" y="198141"/>
                    <a:pt x="53628" y="173502"/>
                    <a:pt x="65308" y="152016"/>
                  </a:cubicBezTo>
                  <a:cubicBezTo>
                    <a:pt x="84917" y="122517"/>
                    <a:pt x="74089" y="90886"/>
                    <a:pt x="74089" y="90886"/>
                  </a:cubicBezTo>
                  <a:lnTo>
                    <a:pt x="50473" y="6736"/>
                  </a:lnTo>
                  <a:cubicBezTo>
                    <a:pt x="33847" y="4519"/>
                    <a:pt x="16796" y="2217"/>
                    <a:pt x="0" y="0"/>
                  </a:cubicBezTo>
                  <a:cubicBezTo>
                    <a:pt x="18586" y="64456"/>
                    <a:pt x="35894" y="125330"/>
                    <a:pt x="37514" y="133515"/>
                  </a:cubicBezTo>
                  <a:close/>
                </a:path>
              </a:pathLst>
            </a:custGeom>
            <a:solidFill>
              <a:srgbClr val="F49F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E73E96E-69FC-C48B-24B4-1771BA266A25}"/>
                </a:ext>
              </a:extLst>
            </p:cNvPr>
            <p:cNvSpPr/>
            <p:nvPr/>
          </p:nvSpPr>
          <p:spPr>
            <a:xfrm>
              <a:off x="3703734" y="2213303"/>
              <a:ext cx="193708" cy="67427"/>
            </a:xfrm>
            <a:custGeom>
              <a:avLst/>
              <a:gdLst>
                <a:gd name="connsiteX0" fmla="*/ 103163 w 193708"/>
                <a:gd name="connsiteY0" fmla="*/ 670 h 67427"/>
                <a:gd name="connsiteX1" fmla="*/ 45699 w 193708"/>
                <a:gd name="connsiteY1" fmla="*/ 17892 h 67427"/>
                <a:gd name="connsiteX2" fmla="*/ 0 w 193708"/>
                <a:gd name="connsiteY2" fmla="*/ 67427 h 67427"/>
                <a:gd name="connsiteX3" fmla="*/ 26515 w 193708"/>
                <a:gd name="connsiteY3" fmla="*/ 50034 h 67427"/>
                <a:gd name="connsiteX4" fmla="*/ 67525 w 193708"/>
                <a:gd name="connsiteY4" fmla="*/ 41935 h 67427"/>
                <a:gd name="connsiteX5" fmla="*/ 193708 w 193708"/>
                <a:gd name="connsiteY5" fmla="*/ 57878 h 67427"/>
                <a:gd name="connsiteX6" fmla="*/ 179981 w 193708"/>
                <a:gd name="connsiteY6" fmla="*/ 10389 h 67427"/>
                <a:gd name="connsiteX7" fmla="*/ 103163 w 193708"/>
                <a:gd name="connsiteY7" fmla="*/ 670 h 67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708" h="67427">
                  <a:moveTo>
                    <a:pt x="103163" y="670"/>
                  </a:moveTo>
                  <a:cubicBezTo>
                    <a:pt x="103163" y="670"/>
                    <a:pt x="71191" y="-5213"/>
                    <a:pt x="45699" y="17892"/>
                  </a:cubicBezTo>
                  <a:cubicBezTo>
                    <a:pt x="26771" y="32215"/>
                    <a:pt x="6650" y="60010"/>
                    <a:pt x="0" y="67427"/>
                  </a:cubicBezTo>
                  <a:cubicBezTo>
                    <a:pt x="0" y="67427"/>
                    <a:pt x="14323" y="55661"/>
                    <a:pt x="26515" y="50034"/>
                  </a:cubicBezTo>
                  <a:cubicBezTo>
                    <a:pt x="38707" y="44407"/>
                    <a:pt x="49706" y="41168"/>
                    <a:pt x="67525" y="41935"/>
                  </a:cubicBezTo>
                  <a:cubicBezTo>
                    <a:pt x="75284" y="42276"/>
                    <a:pt x="131980" y="49608"/>
                    <a:pt x="193708" y="57878"/>
                  </a:cubicBezTo>
                  <a:cubicBezTo>
                    <a:pt x="189104" y="42020"/>
                    <a:pt x="184500" y="25906"/>
                    <a:pt x="179981" y="10389"/>
                  </a:cubicBezTo>
                  <a:lnTo>
                    <a:pt x="103163" y="670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4134E9-D048-A5D7-D0E3-382E5B9915FA}"/>
                </a:ext>
              </a:extLst>
            </p:cNvPr>
            <p:cNvSpPr/>
            <p:nvPr/>
          </p:nvSpPr>
          <p:spPr>
            <a:xfrm>
              <a:off x="3883715" y="2223692"/>
              <a:ext cx="64200" cy="54224"/>
            </a:xfrm>
            <a:custGeom>
              <a:avLst/>
              <a:gdLst>
                <a:gd name="connsiteX0" fmla="*/ 0 w 64200"/>
                <a:gd name="connsiteY0" fmla="*/ 0 h 54224"/>
                <a:gd name="connsiteX1" fmla="*/ 13727 w 64200"/>
                <a:gd name="connsiteY1" fmla="*/ 47489 h 54224"/>
                <a:gd name="connsiteX2" fmla="*/ 64200 w 64200"/>
                <a:gd name="connsiteY2" fmla="*/ 54225 h 54224"/>
                <a:gd name="connsiteX3" fmla="*/ 50729 w 64200"/>
                <a:gd name="connsiteY3" fmla="*/ 6394 h 54224"/>
                <a:gd name="connsiteX4" fmla="*/ 0 w 64200"/>
                <a:gd name="connsiteY4" fmla="*/ 0 h 5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00" h="54224">
                  <a:moveTo>
                    <a:pt x="0" y="0"/>
                  </a:moveTo>
                  <a:cubicBezTo>
                    <a:pt x="4519" y="15517"/>
                    <a:pt x="9123" y="31631"/>
                    <a:pt x="13727" y="47489"/>
                  </a:cubicBezTo>
                  <a:cubicBezTo>
                    <a:pt x="30437" y="49706"/>
                    <a:pt x="47575" y="52008"/>
                    <a:pt x="64200" y="54225"/>
                  </a:cubicBezTo>
                  <a:lnTo>
                    <a:pt x="50729" y="63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6F46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4047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Background pattern&#10;&#10;Description automatically generated">
            <a:extLst>
              <a:ext uri="{FF2B5EF4-FFF2-40B4-BE49-F238E27FC236}">
                <a16:creationId xmlns:a16="http://schemas.microsoft.com/office/drawing/2014/main" id="{90C93EFD-F50B-7A58-6F31-8E38B007A3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955"/>
          <a:stretch/>
        </p:blipFill>
        <p:spPr>
          <a:xfrm>
            <a:off x="0" y="5658436"/>
            <a:ext cx="12192000" cy="1199564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22F3A49-C108-7182-683C-B4964A1E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" y="547687"/>
            <a:ext cx="5862321" cy="1199833"/>
          </a:xfrm>
          <a:prstGeom prst="rect">
            <a:avLst/>
          </a:prstGeom>
        </p:spPr>
      </p:pic>
      <p:pic>
        <p:nvPicPr>
          <p:cNvPr id="28" name="Picture 27" descr="Logo&#10;&#10;Description automatically generated">
            <a:extLst>
              <a:ext uri="{FF2B5EF4-FFF2-40B4-BE49-F238E27FC236}">
                <a16:creationId xmlns:a16="http://schemas.microsoft.com/office/drawing/2014/main" id="{FE1DC0D9-DD10-3411-4C59-6948EDDA326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53" y="6102157"/>
            <a:ext cx="1887294" cy="486003"/>
          </a:xfrm>
          <a:prstGeom prst="rect">
            <a:avLst/>
          </a:prstGeom>
        </p:spPr>
      </p:pic>
      <p:pic>
        <p:nvPicPr>
          <p:cNvPr id="30" name="Picture 29" descr="Logo&#10;&#10;Description automatically generated">
            <a:extLst>
              <a:ext uri="{FF2B5EF4-FFF2-40B4-BE49-F238E27FC236}">
                <a16:creationId xmlns:a16="http://schemas.microsoft.com/office/drawing/2014/main" id="{4E5B8488-94E2-1891-CA40-5F8013DA8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E624DCDE-BDD6-FC1B-6A41-CB675FF7AE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D13DD23-1EE9-F154-3C16-3A1DF2DE294C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Innovation</a:t>
            </a:r>
            <a:endParaRPr lang="en-US" sz="800" dirty="0">
              <a:latin typeface="Mercury SSm 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B31931-724E-9320-4767-472D8D802CFB}"/>
              </a:ext>
            </a:extLst>
          </p:cNvPr>
          <p:cNvSpPr txBox="1"/>
          <p:nvPr/>
        </p:nvSpPr>
        <p:spPr>
          <a:xfrm>
            <a:off x="400511" y="818749"/>
            <a:ext cx="5249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3600" b="1">
                <a:solidFill>
                  <a:schemeClr val="bg1"/>
                </a:solidFill>
                <a:latin typeface="Mercury SSm A"/>
              </a:rPr>
              <a:t>Our Reach</a:t>
            </a:r>
            <a:endParaRPr lang="en-US" sz="3600" b="1" dirty="0">
              <a:solidFill>
                <a:schemeClr val="bg1"/>
              </a:solidFill>
              <a:latin typeface="Mercury SSm A"/>
            </a:endParaRPr>
          </a:p>
        </p:txBody>
      </p:sp>
      <p:pic>
        <p:nvPicPr>
          <p:cNvPr id="5" name="Picture 4" descr="A map of europe with green countries/regions&#10;&#10;Description automatically generated">
            <a:extLst>
              <a:ext uri="{FF2B5EF4-FFF2-40B4-BE49-F238E27FC236}">
                <a16:creationId xmlns:a16="http://schemas.microsoft.com/office/drawing/2014/main" id="{430D5E37-9E2A-31A2-3E15-045B30D5C22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90" y="2133116"/>
            <a:ext cx="5529810" cy="3474085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FA813EBF-1207-7BD2-143F-0AAA27ED01C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84324" y="3572239"/>
            <a:ext cx="951576" cy="951576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8C8DDB5C-629F-F91D-BD15-815E779D697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884325" y="2314328"/>
            <a:ext cx="951575" cy="951575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EDE21578-1F22-2E0A-DAEE-A70193E813DD}"/>
              </a:ext>
            </a:extLst>
          </p:cNvPr>
          <p:cNvSpPr txBox="1"/>
          <p:nvPr/>
        </p:nvSpPr>
        <p:spPr>
          <a:xfrm>
            <a:off x="8059420" y="2559282"/>
            <a:ext cx="3716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10 Countries</a:t>
            </a:r>
            <a:endParaRPr lang="en-US" sz="2400" b="1" i="0">
              <a:solidFill>
                <a:schemeClr val="accent6">
                  <a:lumMod val="50000"/>
                </a:schemeClr>
              </a:solidFill>
              <a:effectLst/>
              <a:latin typeface="Mercury SSm A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C399F1C-37B3-0870-BC21-857ED5167F4B}"/>
              </a:ext>
            </a:extLst>
          </p:cNvPr>
          <p:cNvSpPr txBox="1"/>
          <p:nvPr/>
        </p:nvSpPr>
        <p:spPr>
          <a:xfrm>
            <a:off x="8059419" y="3870158"/>
            <a:ext cx="3716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rPr>
              <a:t>17 Partners</a:t>
            </a:r>
            <a:endParaRPr lang="en-US" sz="2400" b="1" i="0">
              <a:solidFill>
                <a:schemeClr val="accent6">
                  <a:lumMod val="50000"/>
                </a:schemeClr>
              </a:solidFill>
              <a:effectLst/>
              <a:latin typeface="Mercury SSm A"/>
            </a:endParaRPr>
          </a:p>
        </p:txBody>
      </p:sp>
    </p:spTree>
    <p:extLst>
      <p:ext uri="{BB962C8B-B14F-4D97-AF65-F5344CB8AC3E}">
        <p14:creationId xmlns:p14="http://schemas.microsoft.com/office/powerpoint/2010/main" val="4247644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icture 116" descr="Background pattern&#10;&#10;Description automatically generated">
            <a:extLst>
              <a:ext uri="{FF2B5EF4-FFF2-40B4-BE49-F238E27FC236}">
                <a16:creationId xmlns:a16="http://schemas.microsoft.com/office/drawing/2014/main" id="{A10EF171-CDB9-11E0-3BDE-87BAA553228C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516"/>
          <a:stretch/>
        </p:blipFill>
        <p:spPr>
          <a:xfrm>
            <a:off x="0" y="5350264"/>
            <a:ext cx="12192000" cy="1507736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DCC9B949-979D-1A66-C592-460D9A4F3C86}"/>
              </a:ext>
            </a:extLst>
          </p:cNvPr>
          <p:cNvGrpSpPr/>
          <p:nvPr/>
        </p:nvGrpSpPr>
        <p:grpSpPr>
          <a:xfrm>
            <a:off x="4475557" y="1332947"/>
            <a:ext cx="3716337" cy="1833880"/>
            <a:chOff x="6841675" y="1106612"/>
            <a:chExt cx="3716337" cy="1833880"/>
          </a:xfrm>
        </p:grpSpPr>
        <p:pic>
          <p:nvPicPr>
            <p:cNvPr id="22" name="Picture 21" descr="A red and white circle with a black background&#10;&#10;Description automatically generated">
              <a:extLst>
                <a:ext uri="{FF2B5EF4-FFF2-40B4-BE49-F238E27FC236}">
                  <a16:creationId xmlns:a16="http://schemas.microsoft.com/office/drawing/2014/main" id="{CBA7779F-45E0-D0EC-031B-A0AF07ADC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1872" y="1106612"/>
              <a:ext cx="3015944" cy="183388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FC046A4-5CD5-7BAC-65DA-92480E06922D}"/>
                </a:ext>
              </a:extLst>
            </p:cNvPr>
            <p:cNvSpPr txBox="1"/>
            <p:nvPr/>
          </p:nvSpPr>
          <p:spPr>
            <a:xfrm>
              <a:off x="6841675" y="2284952"/>
              <a:ext cx="37163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Middle East Technical University (METU) </a:t>
              </a:r>
              <a:endParaRPr lang="tr-TR" sz="1500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endParaRPr>
            </a:p>
            <a:p>
              <a:pPr algn="ctr"/>
              <a:r>
                <a:rPr lang="tr-TR" sz="1500">
                  <a:solidFill>
                    <a:schemeClr val="accent6">
                      <a:lumMod val="50000"/>
                    </a:schemeClr>
                  </a:solidFill>
                  <a:latin typeface="Mercury SSm A"/>
                </a:rPr>
                <a:t>TURKIYE</a:t>
              </a:r>
              <a:endParaRPr lang="en-US" sz="1500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endParaRPr>
            </a:p>
          </p:txBody>
        </p:sp>
      </p:grpSp>
      <p:pic>
        <p:nvPicPr>
          <p:cNvPr id="8" name="Graphic 7">
            <a:extLst>
              <a:ext uri="{FF2B5EF4-FFF2-40B4-BE49-F238E27FC236}">
                <a16:creationId xmlns:a16="http://schemas.microsoft.com/office/drawing/2014/main" id="{D22F3A49-C108-7182-683C-B4964A1E30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" y="547687"/>
            <a:ext cx="5862321" cy="1199833"/>
          </a:xfrm>
          <a:prstGeom prst="rect">
            <a:avLst/>
          </a:prstGeom>
        </p:spPr>
      </p:pic>
      <p:pic>
        <p:nvPicPr>
          <p:cNvPr id="28" name="Picture 27" descr="Logo&#10;&#10;Description automatically generated">
            <a:extLst>
              <a:ext uri="{FF2B5EF4-FFF2-40B4-BE49-F238E27FC236}">
                <a16:creationId xmlns:a16="http://schemas.microsoft.com/office/drawing/2014/main" id="{FE1DC0D9-DD10-3411-4C59-6948EDDA326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53" y="6102157"/>
            <a:ext cx="1887294" cy="486003"/>
          </a:xfrm>
          <a:prstGeom prst="rect">
            <a:avLst/>
          </a:prstGeom>
        </p:spPr>
      </p:pic>
      <p:pic>
        <p:nvPicPr>
          <p:cNvPr id="30" name="Picture 29" descr="Logo&#10;&#10;Description automatically generated">
            <a:extLst>
              <a:ext uri="{FF2B5EF4-FFF2-40B4-BE49-F238E27FC236}">
                <a16:creationId xmlns:a16="http://schemas.microsoft.com/office/drawing/2014/main" id="{4E5B8488-94E2-1891-CA40-5F8013DA89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E624DCDE-BDD6-FC1B-6A41-CB675FF7AE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D13DD23-1EE9-F154-3C16-3A1DF2DE294C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Innovation</a:t>
            </a:r>
            <a:endParaRPr lang="en-US" sz="800" dirty="0">
              <a:latin typeface="Mercury SSm 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B31931-724E-9320-4767-472D8D802CFB}"/>
              </a:ext>
            </a:extLst>
          </p:cNvPr>
          <p:cNvSpPr txBox="1"/>
          <p:nvPr/>
        </p:nvSpPr>
        <p:spPr>
          <a:xfrm>
            <a:off x="400511" y="818749"/>
            <a:ext cx="5249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3600" b="1">
                <a:solidFill>
                  <a:schemeClr val="bg1"/>
                </a:solidFill>
                <a:latin typeface="Mercury SSm A"/>
              </a:rPr>
              <a:t>Our Partners</a:t>
            </a:r>
            <a:endParaRPr lang="en-US" sz="3600" b="1" dirty="0">
              <a:solidFill>
                <a:schemeClr val="bg1"/>
              </a:solidFill>
              <a:latin typeface="Mercury SSm A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7931037-7528-F9A9-421A-116F8E898BCF}"/>
              </a:ext>
            </a:extLst>
          </p:cNvPr>
          <p:cNvGrpSpPr/>
          <p:nvPr/>
        </p:nvGrpSpPr>
        <p:grpSpPr>
          <a:xfrm>
            <a:off x="440214" y="2023552"/>
            <a:ext cx="3716337" cy="1038899"/>
            <a:chOff x="440214" y="2023552"/>
            <a:chExt cx="3716337" cy="1038899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472EA5A-DD2E-FF08-8B83-DF88809BAA15}"/>
                </a:ext>
              </a:extLst>
            </p:cNvPr>
            <p:cNvSpPr txBox="1"/>
            <p:nvPr/>
          </p:nvSpPr>
          <p:spPr>
            <a:xfrm>
              <a:off x="440214" y="2508453"/>
              <a:ext cx="37163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Hochschule Weihenstephan-Triesdorf (HSWT)</a:t>
              </a:r>
              <a:endParaRPr lang="tr-TR" sz="1500">
                <a:solidFill>
                  <a:schemeClr val="accent6">
                    <a:lumMod val="50000"/>
                  </a:schemeClr>
                </a:solidFill>
                <a:latin typeface="Mercury SSm A"/>
              </a:endParaRPr>
            </a:p>
            <a:p>
              <a:pPr algn="ctr"/>
              <a:r>
                <a:rPr lang="tr-TR" sz="1500">
                  <a:solidFill>
                    <a:schemeClr val="accent6">
                      <a:lumMod val="50000"/>
                    </a:schemeClr>
                  </a:solidFill>
                  <a:latin typeface="Mercury SSm A"/>
                </a:rPr>
                <a:t>GERMANY</a:t>
              </a:r>
              <a:endParaRPr lang="en-US" sz="1500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endParaRPr>
            </a:p>
          </p:txBody>
        </p:sp>
        <p:pic>
          <p:nvPicPr>
            <p:cNvPr id="5" name="Picture 4" descr="A green text on a black background&#10;&#10;Description automatically generated">
              <a:extLst>
                <a:ext uri="{FF2B5EF4-FFF2-40B4-BE49-F238E27FC236}">
                  <a16:creationId xmlns:a16="http://schemas.microsoft.com/office/drawing/2014/main" id="{DFD432C9-6577-7792-8EF3-2EAE37401E5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863" y="2023552"/>
              <a:ext cx="3495040" cy="473578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24F5DBB-FED2-E938-123E-E199FAAEDFF3}"/>
              </a:ext>
            </a:extLst>
          </p:cNvPr>
          <p:cNvGrpSpPr/>
          <p:nvPr/>
        </p:nvGrpSpPr>
        <p:grpSpPr>
          <a:xfrm>
            <a:off x="8510900" y="1583349"/>
            <a:ext cx="3716337" cy="1466942"/>
            <a:chOff x="7720488" y="1608797"/>
            <a:chExt cx="3716337" cy="146694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532340F-B704-7D01-4140-2F99CDE3F2FE}"/>
                </a:ext>
              </a:extLst>
            </p:cNvPr>
            <p:cNvSpPr txBox="1"/>
            <p:nvPr/>
          </p:nvSpPr>
          <p:spPr>
            <a:xfrm>
              <a:off x="7720488" y="2521741"/>
              <a:ext cx="37163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Green Survey (GS)</a:t>
              </a:r>
              <a:endParaRPr lang="tr-TR" sz="1500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endParaRPr>
            </a:p>
            <a:p>
              <a:pPr algn="ctr"/>
              <a:r>
                <a:rPr lang="tr-TR" sz="1500">
                  <a:solidFill>
                    <a:schemeClr val="accent6">
                      <a:lumMod val="50000"/>
                    </a:schemeClr>
                  </a:solidFill>
                  <a:latin typeface="Mercury SSm A"/>
                </a:rPr>
                <a:t>GERMANY</a:t>
              </a:r>
              <a:endParaRPr lang="en-US" sz="1500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endParaRPr>
            </a:p>
          </p:txBody>
        </p:sp>
        <p:pic>
          <p:nvPicPr>
            <p:cNvPr id="53" name="Picture 52" descr="A black background with green and yellow text&#10;&#10;Description automatically generated">
              <a:extLst>
                <a:ext uri="{FF2B5EF4-FFF2-40B4-BE49-F238E27FC236}">
                  <a16:creationId xmlns:a16="http://schemas.microsoft.com/office/drawing/2014/main" id="{1B25B0FC-6552-222A-92E2-61A49D58B0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26118" y="1608797"/>
              <a:ext cx="2505075" cy="1171575"/>
            </a:xfrm>
            <a:prstGeom prst="rect">
              <a:avLst/>
            </a:prstGeom>
          </p:spPr>
        </p:pic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D72D605-4746-BD9B-286E-940862435552}"/>
              </a:ext>
            </a:extLst>
          </p:cNvPr>
          <p:cNvGrpSpPr/>
          <p:nvPr/>
        </p:nvGrpSpPr>
        <p:grpSpPr>
          <a:xfrm>
            <a:off x="-646672" y="3246515"/>
            <a:ext cx="3716337" cy="1229070"/>
            <a:chOff x="427257" y="3067892"/>
            <a:chExt cx="3716337" cy="1229070"/>
          </a:xfrm>
        </p:grpSpPr>
        <p:pic>
          <p:nvPicPr>
            <p:cNvPr id="60" name="Picture 59" descr="A red oval with white letters&#10;&#10;Description automatically generated">
              <a:extLst>
                <a:ext uri="{FF2B5EF4-FFF2-40B4-BE49-F238E27FC236}">
                  <a16:creationId xmlns:a16="http://schemas.microsoft.com/office/drawing/2014/main" id="{FF86DD16-C0B1-8EB5-AD65-8B2724EDAB1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4936" y="3067892"/>
              <a:ext cx="1296875" cy="952071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78DC991-A3C1-71A9-7AC6-81B13BCEF18B}"/>
                </a:ext>
              </a:extLst>
            </p:cNvPr>
            <p:cNvSpPr txBox="1"/>
            <p:nvPr/>
          </p:nvSpPr>
          <p:spPr>
            <a:xfrm>
              <a:off x="427257" y="3742964"/>
              <a:ext cx="37163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TAT Gıda </a:t>
              </a:r>
              <a:r>
                <a:rPr lang="tr-TR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Inc</a:t>
              </a:r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.</a:t>
              </a:r>
              <a:endParaRPr lang="tr-TR" sz="1500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endParaRPr>
            </a:p>
            <a:p>
              <a:pPr algn="ctr"/>
              <a:r>
                <a:rPr lang="tr-TR" sz="1500">
                  <a:solidFill>
                    <a:schemeClr val="accent6">
                      <a:lumMod val="50000"/>
                    </a:schemeClr>
                  </a:solidFill>
                  <a:latin typeface="Mercury SSm A"/>
                </a:rPr>
                <a:t>TURKIYE</a:t>
              </a:r>
              <a:endParaRPr lang="en-US" sz="1500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0FCF8E50-3D70-9D12-560F-483933D168C3}"/>
              </a:ext>
            </a:extLst>
          </p:cNvPr>
          <p:cNvGrpSpPr/>
          <p:nvPr/>
        </p:nvGrpSpPr>
        <p:grpSpPr>
          <a:xfrm>
            <a:off x="1695802" y="3196257"/>
            <a:ext cx="3716337" cy="1268470"/>
            <a:chOff x="2247583" y="3053774"/>
            <a:chExt cx="3716337" cy="1268470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6811B42-D862-F43B-1080-F3405FDE6B8F}"/>
                </a:ext>
              </a:extLst>
            </p:cNvPr>
            <p:cNvSpPr txBox="1"/>
            <p:nvPr/>
          </p:nvSpPr>
          <p:spPr>
            <a:xfrm>
              <a:off x="2247583" y="3768246"/>
              <a:ext cx="37163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University of Sfax (UoS) </a:t>
              </a:r>
              <a:endParaRPr lang="tr-TR" sz="1500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endParaRPr>
            </a:p>
            <a:p>
              <a:pPr algn="ctr"/>
              <a:r>
                <a:rPr lang="tr-TR" sz="1500">
                  <a:solidFill>
                    <a:schemeClr val="accent6">
                      <a:lumMod val="50000"/>
                    </a:schemeClr>
                  </a:solidFill>
                  <a:latin typeface="Mercury SSm A"/>
                </a:rPr>
                <a:t>TUNISIA</a:t>
              </a:r>
              <a:endParaRPr lang="en-US" sz="1500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endParaRPr>
            </a:p>
          </p:txBody>
        </p:sp>
        <p:pic>
          <p:nvPicPr>
            <p:cNvPr id="69" name="Picture 68" descr="A blue logo with a yellow light&#10;&#10;Description automatically generated">
              <a:extLst>
                <a:ext uri="{FF2B5EF4-FFF2-40B4-BE49-F238E27FC236}">
                  <a16:creationId xmlns:a16="http://schemas.microsoft.com/office/drawing/2014/main" id="{02622C09-1DAB-774C-B7E7-DF0DC22A6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3619" y="3053774"/>
              <a:ext cx="764263" cy="779548"/>
            </a:xfrm>
            <a:prstGeom prst="rect">
              <a:avLst/>
            </a:prstGeom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9483A91-5D29-50D8-C19E-6FC0E04F2759}"/>
              </a:ext>
            </a:extLst>
          </p:cNvPr>
          <p:cNvGrpSpPr/>
          <p:nvPr/>
        </p:nvGrpSpPr>
        <p:grpSpPr>
          <a:xfrm>
            <a:off x="4622360" y="3108898"/>
            <a:ext cx="3716337" cy="1356855"/>
            <a:chOff x="4237830" y="3111774"/>
            <a:chExt cx="3716337" cy="1356855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7F0280CB-3B99-084F-A5E7-5820215704E6}"/>
                </a:ext>
              </a:extLst>
            </p:cNvPr>
            <p:cNvSpPr txBox="1"/>
            <p:nvPr/>
          </p:nvSpPr>
          <p:spPr>
            <a:xfrm>
              <a:off x="4237830" y="3914631"/>
              <a:ext cx="37163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American University of Berut (AUB)</a:t>
              </a:r>
            </a:p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LEBANON</a:t>
              </a:r>
            </a:p>
          </p:txBody>
        </p:sp>
        <p:pic>
          <p:nvPicPr>
            <p:cNvPr id="77" name="Picture 76" descr="A red circle with a green tree and black text&#10;&#10;Description automatically generated">
              <a:extLst>
                <a:ext uri="{FF2B5EF4-FFF2-40B4-BE49-F238E27FC236}">
                  <a16:creationId xmlns:a16="http://schemas.microsoft.com/office/drawing/2014/main" id="{85F03175-4509-8FEA-109C-8CF84EF6F5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2474" y="3111774"/>
              <a:ext cx="807051" cy="815371"/>
            </a:xfrm>
            <a:prstGeom prst="rect">
              <a:avLst/>
            </a:prstGeom>
          </p:spPr>
        </p:pic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0539DAC-086D-0850-6704-BE1F104A9227}"/>
              </a:ext>
            </a:extLst>
          </p:cNvPr>
          <p:cNvGrpSpPr/>
          <p:nvPr/>
        </p:nvGrpSpPr>
        <p:grpSpPr>
          <a:xfrm>
            <a:off x="8261521" y="3176146"/>
            <a:ext cx="3716337" cy="1289724"/>
            <a:chOff x="7550643" y="3184600"/>
            <a:chExt cx="3716337" cy="1289724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CF1AA53F-8C91-FC98-2110-D4FD73F4FAF1}"/>
                </a:ext>
              </a:extLst>
            </p:cNvPr>
            <p:cNvSpPr txBox="1"/>
            <p:nvPr/>
          </p:nvSpPr>
          <p:spPr>
            <a:xfrm>
              <a:off x="7550643" y="3920326"/>
              <a:ext cx="37163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Aristotle University Thessaloniki (AUTh) </a:t>
              </a:r>
            </a:p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GREECE</a:t>
              </a:r>
            </a:p>
          </p:txBody>
        </p:sp>
        <p:pic>
          <p:nvPicPr>
            <p:cNvPr id="83" name="Picture 82" descr="A black background with red text&#10;&#10;Description automatically generated">
              <a:extLst>
                <a:ext uri="{FF2B5EF4-FFF2-40B4-BE49-F238E27FC236}">
                  <a16:creationId xmlns:a16="http://schemas.microsoft.com/office/drawing/2014/main" id="{FDD39334-8F59-B641-F3FE-4D35A882C2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161" y="3184600"/>
              <a:ext cx="2267301" cy="734700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5F66EB1-C31A-7FE9-BE93-D9F91F5819A8}"/>
              </a:ext>
            </a:extLst>
          </p:cNvPr>
          <p:cNvGrpSpPr/>
          <p:nvPr/>
        </p:nvGrpSpPr>
        <p:grpSpPr>
          <a:xfrm>
            <a:off x="-494617" y="4697986"/>
            <a:ext cx="3716337" cy="1143405"/>
            <a:chOff x="-494617" y="4695379"/>
            <a:chExt cx="3716337" cy="1143405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36761D5-6C04-8D63-4F4E-1B7BD31187CF}"/>
                </a:ext>
              </a:extLst>
            </p:cNvPr>
            <p:cNvSpPr txBox="1"/>
            <p:nvPr/>
          </p:nvSpPr>
          <p:spPr>
            <a:xfrm>
              <a:off x="-494617" y="5284786"/>
              <a:ext cx="37163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Focus Foodlabs (FFL)</a:t>
              </a:r>
            </a:p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GERMANY</a:t>
              </a:r>
            </a:p>
          </p:txBody>
        </p:sp>
        <p:pic>
          <p:nvPicPr>
            <p:cNvPr id="97" name="Picture 96" descr="A close-up of a logo&#10;&#10;Description automatically generated">
              <a:extLst>
                <a:ext uri="{FF2B5EF4-FFF2-40B4-BE49-F238E27FC236}">
                  <a16:creationId xmlns:a16="http://schemas.microsoft.com/office/drawing/2014/main" id="{4FBE36BD-0198-4469-2384-89FE1E679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392" y="4695379"/>
              <a:ext cx="1562318" cy="638264"/>
            </a:xfrm>
            <a:prstGeom prst="rect">
              <a:avLst/>
            </a:prstGeom>
          </p:spPr>
        </p:pic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97E2D4CD-3B98-84F1-C2C3-1308AE11B145}"/>
              </a:ext>
            </a:extLst>
          </p:cNvPr>
          <p:cNvGrpSpPr/>
          <p:nvPr/>
        </p:nvGrpSpPr>
        <p:grpSpPr>
          <a:xfrm>
            <a:off x="2422222" y="4467334"/>
            <a:ext cx="3716337" cy="1374057"/>
            <a:chOff x="2077932" y="4464727"/>
            <a:chExt cx="3716337" cy="1374057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89371156-D0E5-70DF-8F10-48D24C1D0F20}"/>
                </a:ext>
              </a:extLst>
            </p:cNvPr>
            <p:cNvSpPr txBox="1"/>
            <p:nvPr/>
          </p:nvSpPr>
          <p:spPr>
            <a:xfrm>
              <a:off x="2077932" y="5284786"/>
              <a:ext cx="37163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Assiut University (AU)</a:t>
              </a:r>
            </a:p>
            <a:p>
              <a:pPr algn="ctr"/>
              <a:r>
                <a:rPr lang="tr-TR" sz="1500">
                  <a:solidFill>
                    <a:schemeClr val="accent6">
                      <a:lumMod val="50000"/>
                    </a:schemeClr>
                  </a:solidFill>
                  <a:latin typeface="Mercury SSm A"/>
                </a:rPr>
                <a:t>EGYPT</a:t>
              </a:r>
              <a:endParaRPr lang="en-US" sz="1500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endParaRPr>
            </a:p>
          </p:txBody>
        </p:sp>
        <p:pic>
          <p:nvPicPr>
            <p:cNvPr id="103" name="Picture 102" descr="A logo with a sun and lines&#10;&#10;Description automatically generated">
              <a:extLst>
                <a:ext uri="{FF2B5EF4-FFF2-40B4-BE49-F238E27FC236}">
                  <a16:creationId xmlns:a16="http://schemas.microsoft.com/office/drawing/2014/main" id="{7172509B-5DF4-7FCF-CFE6-D75E6E8F5B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2043" y="4464727"/>
              <a:ext cx="628114" cy="876054"/>
            </a:xfrm>
            <a:prstGeom prst="rect">
              <a:avLst/>
            </a:prstGeom>
          </p:spPr>
        </p:pic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A963D8A9-9663-493D-8C4B-2D13EC1C2AB0}"/>
              </a:ext>
            </a:extLst>
          </p:cNvPr>
          <p:cNvGrpSpPr/>
          <p:nvPr/>
        </p:nvGrpSpPr>
        <p:grpSpPr>
          <a:xfrm>
            <a:off x="5339061" y="4624492"/>
            <a:ext cx="3716337" cy="1216899"/>
            <a:chOff x="4546998" y="4615418"/>
            <a:chExt cx="3716337" cy="1216899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75D888FB-9C95-52BC-BBF7-7DF7F22D126A}"/>
                </a:ext>
              </a:extLst>
            </p:cNvPr>
            <p:cNvSpPr txBox="1"/>
            <p:nvPr/>
          </p:nvSpPr>
          <p:spPr>
            <a:xfrm>
              <a:off x="4546998" y="5278319"/>
              <a:ext cx="37163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AINIA</a:t>
              </a:r>
              <a:endParaRPr lang="tr-TR" sz="1500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endParaRPr>
            </a:p>
            <a:p>
              <a:pPr algn="ctr"/>
              <a:r>
                <a:rPr lang="fr-FR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SPAIN</a:t>
              </a:r>
              <a:endParaRPr lang="en-US" sz="1500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endParaRPr>
            </a:p>
          </p:txBody>
        </p:sp>
        <p:pic>
          <p:nvPicPr>
            <p:cNvPr id="109" name="Picture 108" descr="A close up of a logo&#10;&#10;Description automatically generated">
              <a:extLst>
                <a:ext uri="{FF2B5EF4-FFF2-40B4-BE49-F238E27FC236}">
                  <a16:creationId xmlns:a16="http://schemas.microsoft.com/office/drawing/2014/main" id="{E50AFDA7-1333-A807-ECB2-860B6C748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2211" y="4615418"/>
              <a:ext cx="1465910" cy="736396"/>
            </a:xfrm>
            <a:prstGeom prst="rect">
              <a:avLst/>
            </a:prstGeom>
          </p:spPr>
        </p:pic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AE857E35-402A-011B-9DCB-CB8AEF27E727}"/>
              </a:ext>
            </a:extLst>
          </p:cNvPr>
          <p:cNvGrpSpPr/>
          <p:nvPr/>
        </p:nvGrpSpPr>
        <p:grpSpPr>
          <a:xfrm>
            <a:off x="8255899" y="4808065"/>
            <a:ext cx="3716337" cy="1033326"/>
            <a:chOff x="7710124" y="4731308"/>
            <a:chExt cx="3716337" cy="1033326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F49B85DF-1FE9-C4C6-6D29-CA21716048B6}"/>
                </a:ext>
              </a:extLst>
            </p:cNvPr>
            <p:cNvSpPr txBox="1"/>
            <p:nvPr/>
          </p:nvSpPr>
          <p:spPr>
            <a:xfrm>
              <a:off x="7710124" y="5210636"/>
              <a:ext cx="37163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Deutsche Institut für Lebensmittel (DIL)</a:t>
              </a:r>
            </a:p>
            <a:p>
              <a:pPr algn="ctr"/>
              <a:r>
                <a:rPr lang="de-DE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GERMANY</a:t>
              </a:r>
              <a:endParaRPr lang="en-US" sz="1500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endParaRPr>
            </a:p>
          </p:txBody>
        </p:sp>
        <p:pic>
          <p:nvPicPr>
            <p:cNvPr id="115" name="Picture 114" descr="A green letter d&#10;&#10;Description automatically generated">
              <a:extLst>
                <a:ext uri="{FF2B5EF4-FFF2-40B4-BE49-F238E27FC236}">
                  <a16:creationId xmlns:a16="http://schemas.microsoft.com/office/drawing/2014/main" id="{6D2CFD1B-EA75-CBA1-D302-D91B93B099D1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6290" y="4731308"/>
              <a:ext cx="1624005" cy="4996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65832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 descr="Background pattern&#10;&#10;Description automatically generated">
            <a:extLst>
              <a:ext uri="{FF2B5EF4-FFF2-40B4-BE49-F238E27FC236}">
                <a16:creationId xmlns:a16="http://schemas.microsoft.com/office/drawing/2014/main" id="{73E4CDC1-9CCC-2452-4CCA-130B83037928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516"/>
          <a:stretch/>
        </p:blipFill>
        <p:spPr>
          <a:xfrm>
            <a:off x="0" y="5350264"/>
            <a:ext cx="12192000" cy="1507736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22F3A49-C108-7182-683C-B4964A1E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" y="547687"/>
            <a:ext cx="5862321" cy="1199833"/>
          </a:xfrm>
          <a:prstGeom prst="rect">
            <a:avLst/>
          </a:prstGeom>
        </p:spPr>
      </p:pic>
      <p:pic>
        <p:nvPicPr>
          <p:cNvPr id="28" name="Picture 27" descr="Logo&#10;&#10;Description automatically generated">
            <a:extLst>
              <a:ext uri="{FF2B5EF4-FFF2-40B4-BE49-F238E27FC236}">
                <a16:creationId xmlns:a16="http://schemas.microsoft.com/office/drawing/2014/main" id="{FE1DC0D9-DD10-3411-4C59-6948EDDA326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53" y="6102157"/>
            <a:ext cx="1887294" cy="486003"/>
          </a:xfrm>
          <a:prstGeom prst="rect">
            <a:avLst/>
          </a:prstGeom>
        </p:spPr>
      </p:pic>
      <p:pic>
        <p:nvPicPr>
          <p:cNvPr id="30" name="Picture 29" descr="Logo&#10;&#10;Description automatically generated">
            <a:extLst>
              <a:ext uri="{FF2B5EF4-FFF2-40B4-BE49-F238E27FC236}">
                <a16:creationId xmlns:a16="http://schemas.microsoft.com/office/drawing/2014/main" id="{4E5B8488-94E2-1891-CA40-5F8013DA8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E624DCDE-BDD6-FC1B-6A41-CB675FF7AE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D13DD23-1EE9-F154-3C16-3A1DF2DE294C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Innovation</a:t>
            </a:r>
            <a:endParaRPr lang="en-US" sz="800" dirty="0">
              <a:latin typeface="Mercury SSm 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B31931-724E-9320-4767-472D8D802CFB}"/>
              </a:ext>
            </a:extLst>
          </p:cNvPr>
          <p:cNvSpPr txBox="1"/>
          <p:nvPr/>
        </p:nvSpPr>
        <p:spPr>
          <a:xfrm>
            <a:off x="400511" y="818749"/>
            <a:ext cx="5249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3600" b="1">
                <a:solidFill>
                  <a:schemeClr val="bg1"/>
                </a:solidFill>
                <a:latin typeface="Mercury SSm A"/>
              </a:rPr>
              <a:t>Our Partners</a:t>
            </a:r>
            <a:endParaRPr lang="en-US" sz="3600" b="1" dirty="0">
              <a:solidFill>
                <a:schemeClr val="bg1"/>
              </a:solidFill>
              <a:latin typeface="Mercury SSm A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ACB864-B517-DD42-E893-892C62B66C41}"/>
              </a:ext>
            </a:extLst>
          </p:cNvPr>
          <p:cNvGrpSpPr/>
          <p:nvPr/>
        </p:nvGrpSpPr>
        <p:grpSpPr>
          <a:xfrm>
            <a:off x="81280" y="2087530"/>
            <a:ext cx="3716337" cy="1681674"/>
            <a:chOff x="0" y="1935130"/>
            <a:chExt cx="3716337" cy="1681674"/>
          </a:xfrm>
        </p:grpSpPr>
        <p:pic>
          <p:nvPicPr>
            <p:cNvPr id="6" name="Picture 5" descr="A logo with text on it&#10;&#10;Description automatically generated">
              <a:extLst>
                <a:ext uri="{FF2B5EF4-FFF2-40B4-BE49-F238E27FC236}">
                  <a16:creationId xmlns:a16="http://schemas.microsoft.com/office/drawing/2014/main" id="{53147E0C-9513-6270-C100-890172B30FD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9703" y="1935130"/>
              <a:ext cx="2096930" cy="977302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472EA5A-DD2E-FF08-8B83-DF88809BAA15}"/>
                </a:ext>
              </a:extLst>
            </p:cNvPr>
            <p:cNvSpPr txBox="1"/>
            <p:nvPr/>
          </p:nvSpPr>
          <p:spPr>
            <a:xfrm>
              <a:off x="0" y="2831974"/>
              <a:ext cx="3716337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Malta College of Arts, Science and Technology (MCAST)</a:t>
              </a:r>
            </a:p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MALTA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74E58AB-2AA6-70F9-CE14-9CB63D262B30}"/>
              </a:ext>
            </a:extLst>
          </p:cNvPr>
          <p:cNvGrpSpPr/>
          <p:nvPr/>
        </p:nvGrpSpPr>
        <p:grpSpPr>
          <a:xfrm>
            <a:off x="8374063" y="2050978"/>
            <a:ext cx="3716337" cy="1527401"/>
            <a:chOff x="8475663" y="1898578"/>
            <a:chExt cx="3716337" cy="1527401"/>
          </a:xfrm>
        </p:grpSpPr>
        <p:pic>
          <p:nvPicPr>
            <p:cNvPr id="35" name="Picture 34" descr="A logo with a white and green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72EF2AE5-2BC3-727D-72FE-973362122E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95247" y="1898578"/>
              <a:ext cx="1477168" cy="1134555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9E7B92E-36C6-811B-F9A4-032179A18D6A}"/>
                </a:ext>
              </a:extLst>
            </p:cNvPr>
            <p:cNvSpPr txBox="1"/>
            <p:nvPr/>
          </p:nvSpPr>
          <p:spPr>
            <a:xfrm>
              <a:off x="8475663" y="2871981"/>
              <a:ext cx="37163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Proteinsecta (PS) </a:t>
              </a:r>
            </a:p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SPAIN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DF3A924-8F17-F93F-9FB4-0EA234D6D27D}"/>
              </a:ext>
            </a:extLst>
          </p:cNvPr>
          <p:cNvGrpSpPr/>
          <p:nvPr/>
        </p:nvGrpSpPr>
        <p:grpSpPr>
          <a:xfrm>
            <a:off x="4237830" y="2137686"/>
            <a:ext cx="3716337" cy="1404088"/>
            <a:chOff x="4237830" y="1985286"/>
            <a:chExt cx="3716337" cy="140408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9DFA9F5-9ECB-E3DB-A654-3E34F5C5A6E4}"/>
                </a:ext>
              </a:extLst>
            </p:cNvPr>
            <p:cNvSpPr txBox="1"/>
            <p:nvPr/>
          </p:nvSpPr>
          <p:spPr>
            <a:xfrm>
              <a:off x="4237830" y="2835376"/>
              <a:ext cx="37163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Uluova Dairy Company (UL)</a:t>
              </a:r>
            </a:p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T</a:t>
              </a:r>
              <a:r>
                <a:rPr lang="tr-TR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U</a:t>
              </a:r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RK</a:t>
              </a:r>
              <a:r>
                <a:rPr lang="tr-TR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I</a:t>
              </a:r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YE</a:t>
              </a:r>
            </a:p>
          </p:txBody>
        </p:sp>
        <p:pic>
          <p:nvPicPr>
            <p:cNvPr id="32" name="Picture 31" descr="A white and orange label with black text&#10;&#10;Description automatically generated">
              <a:extLst>
                <a:ext uri="{FF2B5EF4-FFF2-40B4-BE49-F238E27FC236}">
                  <a16:creationId xmlns:a16="http://schemas.microsoft.com/office/drawing/2014/main" id="{16A357D4-1FF6-360A-F07F-38DCB76A7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8806" y="1985286"/>
              <a:ext cx="814387" cy="857249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5E423E7-40F4-AE37-B3EA-6FEFF80BA67B}"/>
              </a:ext>
            </a:extLst>
          </p:cNvPr>
          <p:cNvGrpSpPr/>
          <p:nvPr/>
        </p:nvGrpSpPr>
        <p:grpSpPr>
          <a:xfrm>
            <a:off x="8374063" y="4235283"/>
            <a:ext cx="3716337" cy="1537324"/>
            <a:chOff x="8475663" y="4082883"/>
            <a:chExt cx="3716337" cy="153732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ED97D54-FFAB-444D-CB36-DD784D1239F1}"/>
                </a:ext>
              </a:extLst>
            </p:cNvPr>
            <p:cNvSpPr txBox="1"/>
            <p:nvPr/>
          </p:nvSpPr>
          <p:spPr>
            <a:xfrm>
              <a:off x="8475663" y="5066209"/>
              <a:ext cx="37163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Arid Regions Institute (</a:t>
              </a:r>
              <a:r>
                <a:rPr lang="tr-TR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IRA</a:t>
              </a:r>
              <a:r>
                <a:rPr lang="pt-BR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) </a:t>
              </a:r>
            </a:p>
            <a:p>
              <a:pPr algn="ctr"/>
              <a:r>
                <a:rPr lang="pt-BR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TUN</a:t>
              </a:r>
              <a:r>
                <a:rPr lang="tr-TR" sz="1500">
                  <a:solidFill>
                    <a:schemeClr val="accent6">
                      <a:lumMod val="50000"/>
                    </a:schemeClr>
                  </a:solidFill>
                  <a:latin typeface="Mercury SSm A"/>
                </a:rPr>
                <a:t>I</a:t>
              </a:r>
              <a:r>
                <a:rPr lang="pt-BR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SIA</a:t>
              </a:r>
              <a:endParaRPr lang="en-US" sz="1500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endParaRPr>
            </a:p>
          </p:txBody>
        </p:sp>
        <p:pic>
          <p:nvPicPr>
            <p:cNvPr id="40" name="Picture 39" descr="A circular logo with a camel and palm tree&#10;&#10;Description automatically generated">
              <a:extLst>
                <a:ext uri="{FF2B5EF4-FFF2-40B4-BE49-F238E27FC236}">
                  <a16:creationId xmlns:a16="http://schemas.microsoft.com/office/drawing/2014/main" id="{AA7C79F5-3A2C-C2E8-1A15-3F0E527948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01099" y="4082883"/>
              <a:ext cx="865464" cy="964632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F903774-09C1-DB09-9233-120B8C8D0C38}"/>
              </a:ext>
            </a:extLst>
          </p:cNvPr>
          <p:cNvGrpSpPr/>
          <p:nvPr/>
        </p:nvGrpSpPr>
        <p:grpSpPr>
          <a:xfrm>
            <a:off x="4237831" y="4039686"/>
            <a:ext cx="3716337" cy="1714227"/>
            <a:chOff x="4237831" y="3887286"/>
            <a:chExt cx="3716337" cy="171422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9DAD84B-3CDB-E376-9DBC-6B6C552B24BF}"/>
                </a:ext>
              </a:extLst>
            </p:cNvPr>
            <p:cNvSpPr txBox="1"/>
            <p:nvPr/>
          </p:nvSpPr>
          <p:spPr>
            <a:xfrm>
              <a:off x="4237831" y="5047515"/>
              <a:ext cx="37163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Universidade Catolica Portuguesa (UCP)</a:t>
              </a:r>
            </a:p>
            <a:p>
              <a:pPr algn="ctr"/>
              <a:r>
                <a:rPr lang="pt-BR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PORTUGAL</a:t>
              </a:r>
              <a:endParaRPr lang="en-US" sz="1500" b="0" i="0">
                <a:solidFill>
                  <a:schemeClr val="accent6">
                    <a:lumMod val="50000"/>
                  </a:schemeClr>
                </a:solidFill>
                <a:effectLst/>
                <a:latin typeface="Mercury SSm A"/>
              </a:endParaRPr>
            </a:p>
          </p:txBody>
        </p:sp>
        <p:pic>
          <p:nvPicPr>
            <p:cNvPr id="43" name="Picture 42" descr="A blue circle with a person with arms outstretched&#10;&#10;Description automatically generated">
              <a:extLst>
                <a:ext uri="{FF2B5EF4-FFF2-40B4-BE49-F238E27FC236}">
                  <a16:creationId xmlns:a16="http://schemas.microsoft.com/office/drawing/2014/main" id="{18DC1A98-3126-3F5A-C695-68A71472DA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266" y="3887286"/>
              <a:ext cx="1401463" cy="1235282"/>
            </a:xfrm>
            <a:prstGeom prst="rect">
              <a:avLst/>
            </a:prstGeom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7C8BF3A-799D-8848-74B5-BDEB20C0FFB7}"/>
              </a:ext>
            </a:extLst>
          </p:cNvPr>
          <p:cNvGrpSpPr/>
          <p:nvPr/>
        </p:nvGrpSpPr>
        <p:grpSpPr>
          <a:xfrm>
            <a:off x="81280" y="4076249"/>
            <a:ext cx="3716337" cy="1538197"/>
            <a:chOff x="-213360" y="3923849"/>
            <a:chExt cx="3716337" cy="153819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B742AB6-01C7-1204-83ED-F03DA523A562}"/>
                </a:ext>
              </a:extLst>
            </p:cNvPr>
            <p:cNvSpPr txBox="1"/>
            <p:nvPr/>
          </p:nvSpPr>
          <p:spPr>
            <a:xfrm>
              <a:off x="-213360" y="4908048"/>
              <a:ext cx="37163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University of Parma (UNIPR)</a:t>
              </a:r>
            </a:p>
            <a:p>
              <a:pPr algn="ctr"/>
              <a:r>
                <a:rPr lang="en-US" sz="1500" b="0" i="0">
                  <a:solidFill>
                    <a:schemeClr val="accent6">
                      <a:lumMod val="50000"/>
                    </a:schemeClr>
                  </a:solidFill>
                  <a:effectLst/>
                  <a:latin typeface="Mercury SSm A"/>
                </a:rPr>
                <a:t>ITALY</a:t>
              </a:r>
            </a:p>
          </p:txBody>
        </p:sp>
        <p:pic>
          <p:nvPicPr>
            <p:cNvPr id="46" name="Picture 45" descr="A logo of a university&#10;&#10;Description automatically generated">
              <a:extLst>
                <a:ext uri="{FF2B5EF4-FFF2-40B4-BE49-F238E27FC236}">
                  <a16:creationId xmlns:a16="http://schemas.microsoft.com/office/drawing/2014/main" id="{E401FCA6-F617-22C0-1252-953BD453DAF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0857" y="3923849"/>
              <a:ext cx="987902" cy="9557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154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18849125-DA05-1D57-660B-51E2DD9320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80227" y="5924145"/>
            <a:ext cx="13074823" cy="1254868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9FAF453D-EA7B-797B-62C9-9E49F2AEF71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53" y="6102157"/>
            <a:ext cx="1887294" cy="486003"/>
          </a:xfrm>
          <a:prstGeom prst="rect">
            <a:avLst/>
          </a:prstGeom>
        </p:spPr>
      </p:pic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DCA116EE-6051-6D98-5FC1-8925B253D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9754A797-5402-0DAC-874B-65C334870D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B17023F-F0DD-BD15-ABFB-3DEFDB0A0D32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Innovation</a:t>
            </a:r>
            <a:endParaRPr lang="en-US" sz="800" dirty="0">
              <a:latin typeface="Mercury SSm A"/>
            </a:endParaRPr>
          </a:p>
        </p:txBody>
      </p:sp>
      <p:pic>
        <p:nvPicPr>
          <p:cNvPr id="25" name="Picture 24" descr="A screenshot of a video game&#10;&#10;Description automatically generated">
            <a:extLst>
              <a:ext uri="{FF2B5EF4-FFF2-40B4-BE49-F238E27FC236}">
                <a16:creationId xmlns:a16="http://schemas.microsoft.com/office/drawing/2014/main" id="{60C96FED-C2D0-3211-80BF-7DA6B5258DA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23" y="2015192"/>
            <a:ext cx="11006753" cy="3677707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6AFF8CC5-E6DB-CDFE-CC0D-A943E44ED4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-1" y="547687"/>
            <a:ext cx="5862321" cy="119983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1075ACA-AE8A-E415-E5D1-F4A912C5D6C1}"/>
              </a:ext>
            </a:extLst>
          </p:cNvPr>
          <p:cNvSpPr txBox="1"/>
          <p:nvPr/>
        </p:nvSpPr>
        <p:spPr>
          <a:xfrm>
            <a:off x="400511" y="818749"/>
            <a:ext cx="5249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3600" b="1">
                <a:solidFill>
                  <a:schemeClr val="bg1"/>
                </a:solidFill>
                <a:latin typeface="Mercury SSm A"/>
              </a:rPr>
              <a:t>Our Worklist</a:t>
            </a:r>
            <a:endParaRPr lang="en-US" sz="3600" b="1" dirty="0">
              <a:solidFill>
                <a:schemeClr val="bg1"/>
              </a:solidFill>
              <a:latin typeface="Mercury SSm A"/>
            </a:endParaRPr>
          </a:p>
        </p:txBody>
      </p:sp>
    </p:spTree>
    <p:extLst>
      <p:ext uri="{BB962C8B-B14F-4D97-AF65-F5344CB8AC3E}">
        <p14:creationId xmlns:p14="http://schemas.microsoft.com/office/powerpoint/2010/main" val="80716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22F3A49-C108-7182-683C-B4964A1E3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" y="547687"/>
            <a:ext cx="5862321" cy="1199833"/>
          </a:xfrm>
          <a:prstGeom prst="rect">
            <a:avLst/>
          </a:prstGeom>
        </p:spPr>
      </p:pic>
      <p:pic>
        <p:nvPicPr>
          <p:cNvPr id="28" name="Picture 27" descr="Logo&#10;&#10;Description automatically generated">
            <a:extLst>
              <a:ext uri="{FF2B5EF4-FFF2-40B4-BE49-F238E27FC236}">
                <a16:creationId xmlns:a16="http://schemas.microsoft.com/office/drawing/2014/main" id="{FE1DC0D9-DD10-3411-4C59-6948EDDA326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53" y="6102157"/>
            <a:ext cx="1887294" cy="486003"/>
          </a:xfrm>
          <a:prstGeom prst="rect">
            <a:avLst/>
          </a:prstGeom>
        </p:spPr>
      </p:pic>
      <p:pic>
        <p:nvPicPr>
          <p:cNvPr id="30" name="Picture 29" descr="Logo&#10;&#10;Description automatically generated">
            <a:extLst>
              <a:ext uri="{FF2B5EF4-FFF2-40B4-BE49-F238E27FC236}">
                <a16:creationId xmlns:a16="http://schemas.microsoft.com/office/drawing/2014/main" id="{4E5B8488-94E2-1891-CA40-5F8013DA89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E624DCDE-BDD6-FC1B-6A41-CB675FF7AE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D13DD23-1EE9-F154-3C16-3A1DF2DE294C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Innovation</a:t>
            </a:r>
            <a:endParaRPr lang="en-US" sz="800" dirty="0">
              <a:latin typeface="Mercury SSm 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B31931-724E-9320-4767-472D8D802CFB}"/>
              </a:ext>
            </a:extLst>
          </p:cNvPr>
          <p:cNvSpPr txBox="1"/>
          <p:nvPr/>
        </p:nvSpPr>
        <p:spPr>
          <a:xfrm>
            <a:off x="400511" y="818749"/>
            <a:ext cx="5249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3600" b="1">
                <a:solidFill>
                  <a:schemeClr val="bg1"/>
                </a:solidFill>
                <a:latin typeface="Mercury SSm A"/>
              </a:rPr>
              <a:t>Work Packages</a:t>
            </a:r>
            <a:endParaRPr lang="en-US" sz="3600" b="1" dirty="0">
              <a:solidFill>
                <a:schemeClr val="bg1"/>
              </a:solidFill>
              <a:latin typeface="Mercury SSm A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7507BC5-1483-76D4-FB5B-22DF4C2F69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921745"/>
              </p:ext>
            </p:extLst>
          </p:nvPr>
        </p:nvGraphicFramePr>
        <p:xfrm>
          <a:off x="550862" y="2010701"/>
          <a:ext cx="11090276" cy="3756308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715501">
                  <a:extLst>
                    <a:ext uri="{9D8B030D-6E8A-4147-A177-3AD203B41FA5}">
                      <a16:colId xmlns:a16="http://schemas.microsoft.com/office/drawing/2014/main" val="616660981"/>
                    </a:ext>
                  </a:extLst>
                </a:gridCol>
                <a:gridCol w="5132348">
                  <a:extLst>
                    <a:ext uri="{9D8B030D-6E8A-4147-A177-3AD203B41FA5}">
                      <a16:colId xmlns:a16="http://schemas.microsoft.com/office/drawing/2014/main" val="52042524"/>
                    </a:ext>
                  </a:extLst>
                </a:gridCol>
                <a:gridCol w="1513562">
                  <a:extLst>
                    <a:ext uri="{9D8B030D-6E8A-4147-A177-3AD203B41FA5}">
                      <a16:colId xmlns:a16="http://schemas.microsoft.com/office/drawing/2014/main" val="4115425217"/>
                    </a:ext>
                  </a:extLst>
                </a:gridCol>
                <a:gridCol w="1709899">
                  <a:extLst>
                    <a:ext uri="{9D8B030D-6E8A-4147-A177-3AD203B41FA5}">
                      <a16:colId xmlns:a16="http://schemas.microsoft.com/office/drawing/2014/main" val="3304018482"/>
                    </a:ext>
                  </a:extLst>
                </a:gridCol>
                <a:gridCol w="1124590">
                  <a:extLst>
                    <a:ext uri="{9D8B030D-6E8A-4147-A177-3AD203B41FA5}">
                      <a16:colId xmlns:a16="http://schemas.microsoft.com/office/drawing/2014/main" val="1947311973"/>
                    </a:ext>
                  </a:extLst>
                </a:gridCol>
                <a:gridCol w="894376">
                  <a:extLst>
                    <a:ext uri="{9D8B030D-6E8A-4147-A177-3AD203B41FA5}">
                      <a16:colId xmlns:a16="http://schemas.microsoft.com/office/drawing/2014/main" val="2309966618"/>
                    </a:ext>
                  </a:extLst>
                </a:gridCol>
              </a:tblGrid>
              <a:tr h="360000">
                <a:tc gridSpan="6">
                  <a:txBody>
                    <a:bodyPr/>
                    <a:lstStyle/>
                    <a:p>
                      <a:pPr rtl="0" fontAlgn="ctr"/>
                      <a:r>
                        <a:rPr lang="en-US" sz="1600" b="1" dirty="0">
                          <a:effectLst/>
                          <a:latin typeface="Mercury SSm A"/>
                        </a:rPr>
                        <a:t>Work Packages</a:t>
                      </a:r>
                    </a:p>
                  </a:txBody>
                  <a:tcPr marL="21470" marR="21470" marT="14314" marB="14314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8077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dirty="0">
                          <a:effectLst/>
                          <a:latin typeface="Mercury SSm A"/>
                        </a:rPr>
                        <a:t>WP #</a:t>
                      </a:r>
                    </a:p>
                  </a:txBody>
                  <a:tcPr marL="21470" marR="21470" marT="14314" marB="14314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dirty="0">
                          <a:effectLst/>
                          <a:latin typeface="Mercury SSm A"/>
                        </a:rPr>
                        <a:t>WP Title</a:t>
                      </a:r>
                    </a:p>
                  </a:txBody>
                  <a:tcPr marL="21470" marR="21470" marT="14314" marB="14314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dirty="0">
                          <a:effectLst/>
                          <a:latin typeface="Mercury SSm A"/>
                        </a:rPr>
                        <a:t>Participant #</a:t>
                      </a:r>
                    </a:p>
                  </a:txBody>
                  <a:tcPr marL="21470" marR="21470" marT="14314" marB="14314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dirty="0">
                          <a:effectLst/>
                          <a:latin typeface="Mercury SSm A"/>
                        </a:rPr>
                        <a:t>Lead Participant</a:t>
                      </a:r>
                    </a:p>
                  </a:txBody>
                  <a:tcPr marL="21470" marR="21470" marT="14314" marB="14314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>
                          <a:effectLst/>
                          <a:latin typeface="Mercury SSm A"/>
                        </a:rPr>
                        <a:t>Start Month</a:t>
                      </a:r>
                    </a:p>
                  </a:txBody>
                  <a:tcPr marL="21470" marR="21470" marT="14314" marB="14314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>
                          <a:effectLst/>
                          <a:latin typeface="Mercury SSm A"/>
                        </a:rPr>
                        <a:t>End Month</a:t>
                      </a:r>
                    </a:p>
                  </a:txBody>
                  <a:tcPr marL="21470" marR="21470" marT="14314" marB="14314" anchor="ctr"/>
                </a:tc>
                <a:extLst>
                  <a:ext uri="{0D108BD9-81ED-4DB2-BD59-A6C34878D82A}">
                    <a16:rowId xmlns:a16="http://schemas.microsoft.com/office/drawing/2014/main" val="6443239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>
                          <a:effectLst/>
                          <a:latin typeface="Mercury SSm A"/>
                        </a:rPr>
                        <a:t>1</a:t>
                      </a: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 dirty="0">
                          <a:effectLst/>
                          <a:latin typeface="Mercury SSm A"/>
                        </a:rPr>
                        <a:t>Management and Coordination</a:t>
                      </a: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dirty="0">
                          <a:effectLst/>
                          <a:latin typeface="Mercury SSm A"/>
                        </a:rPr>
                        <a:t>1</a:t>
                      </a: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600" b="0">
                          <a:effectLst/>
                          <a:latin typeface="Mercury SSm A"/>
                        </a:rPr>
                        <a:t>HSWT1</a:t>
                      </a:r>
                      <a:endParaRPr lang="en-US" sz="1600" b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>
                          <a:effectLst/>
                          <a:latin typeface="Mercury SSm A"/>
                        </a:rPr>
                        <a:t>1</a:t>
                      </a: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>
                          <a:effectLst/>
                          <a:latin typeface="Mercury SSm A"/>
                        </a:rPr>
                        <a:t>48</a:t>
                      </a:r>
                    </a:p>
                  </a:txBody>
                  <a:tcPr marL="21470" marR="21470" marT="14314" marB="14314" anchor="b"/>
                </a:tc>
                <a:extLst>
                  <a:ext uri="{0D108BD9-81ED-4DB2-BD59-A6C34878D82A}">
                    <a16:rowId xmlns:a16="http://schemas.microsoft.com/office/drawing/2014/main" val="354464676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>
                          <a:effectLst/>
                          <a:latin typeface="Mercury SSm A"/>
                        </a:rPr>
                        <a:t>2</a:t>
                      </a: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>
                          <a:effectLst/>
                          <a:latin typeface="Mercury SSm A"/>
                        </a:rPr>
                        <a:t>Consumers’ acceptance</a:t>
                      </a:r>
                      <a:endParaRPr lang="en-US" sz="1600" b="0" dirty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1</a:t>
                      </a:r>
                      <a:endParaRPr lang="en-US" sz="1600" b="0" dirty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HSWT2</a:t>
                      </a:r>
                      <a:endParaRPr lang="en-US" sz="1600" b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>
                          <a:effectLst/>
                          <a:latin typeface="Mercury SSm A"/>
                        </a:rPr>
                        <a:t>1</a:t>
                      </a: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>
                          <a:effectLst/>
                          <a:latin typeface="Mercury SSm A"/>
                        </a:rPr>
                        <a:t>48</a:t>
                      </a:r>
                    </a:p>
                  </a:txBody>
                  <a:tcPr marL="21470" marR="21470" marT="14314" marB="14314" anchor="b"/>
                </a:tc>
                <a:extLst>
                  <a:ext uri="{0D108BD9-81ED-4DB2-BD59-A6C34878D82A}">
                    <a16:rowId xmlns:a16="http://schemas.microsoft.com/office/drawing/2014/main" val="121370632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>
                          <a:effectLst/>
                          <a:latin typeface="Mercury SSm A"/>
                        </a:rPr>
                        <a:t>3</a:t>
                      </a: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>
                          <a:effectLst/>
                          <a:latin typeface="Mercury SSm A"/>
                        </a:rPr>
                        <a:t>Protein production through innovative technologies</a:t>
                      </a:r>
                      <a:endParaRPr lang="en-US" sz="1600" b="0" dirty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2</a:t>
                      </a:r>
                      <a:endParaRPr lang="en-US" sz="1600" b="0" dirty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>
                          <a:effectLst/>
                          <a:latin typeface="Mercury SSm A"/>
                        </a:rPr>
                        <a:t>METU</a:t>
                      </a: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>
                          <a:effectLst/>
                          <a:latin typeface="Mercury SSm A"/>
                        </a:rPr>
                        <a:t>3</a:t>
                      </a: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42</a:t>
                      </a:r>
                      <a:endParaRPr lang="en-US" sz="1600" b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extLst>
                  <a:ext uri="{0D108BD9-81ED-4DB2-BD59-A6C34878D82A}">
                    <a16:rowId xmlns:a16="http://schemas.microsoft.com/office/drawing/2014/main" val="282559638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>
                          <a:effectLst/>
                          <a:latin typeface="Mercury SSm A"/>
                        </a:rPr>
                        <a:t>4</a:t>
                      </a: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>
                          <a:effectLst/>
                          <a:latin typeface="Mercury SSm A"/>
                        </a:rPr>
                        <a:t>Product development and sensorial evaluation</a:t>
                      </a:r>
                      <a:endParaRPr lang="en-US" sz="1600" b="0" dirty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10</a:t>
                      </a:r>
                      <a:endParaRPr lang="en-US" sz="1600" b="0" dirty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AINIA</a:t>
                      </a:r>
                      <a:endParaRPr lang="en-US" sz="1600" b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12</a:t>
                      </a:r>
                      <a:endParaRPr lang="en-US" sz="1600" b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>
                          <a:effectLst/>
                          <a:latin typeface="Mercury SSm A"/>
                        </a:rPr>
                        <a:t>48</a:t>
                      </a:r>
                    </a:p>
                  </a:txBody>
                  <a:tcPr marL="21470" marR="21470" marT="14314" marB="14314" anchor="b"/>
                </a:tc>
                <a:extLst>
                  <a:ext uri="{0D108BD9-81ED-4DB2-BD59-A6C34878D82A}">
                    <a16:rowId xmlns:a16="http://schemas.microsoft.com/office/drawing/2014/main" val="5381306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>
                          <a:effectLst/>
                          <a:latin typeface="Mercury SSm A"/>
                        </a:rPr>
                        <a:t>5</a:t>
                      </a: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>
                          <a:effectLst/>
                          <a:latin typeface="Mercury SSm A"/>
                        </a:rPr>
                        <a:t>Economic and Environmental assessment</a:t>
                      </a:r>
                      <a:endParaRPr lang="en-US" sz="1600" b="0" dirty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3</a:t>
                      </a:r>
                      <a:endParaRPr lang="en-US" sz="1600" b="0" dirty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GS</a:t>
                      </a:r>
                      <a:endParaRPr lang="en-US" sz="1600" b="0" dirty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1</a:t>
                      </a:r>
                      <a:endParaRPr lang="en-US" sz="1600" b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>
                          <a:effectLst/>
                          <a:latin typeface="Mercury SSm A"/>
                        </a:rPr>
                        <a:t>48</a:t>
                      </a:r>
                    </a:p>
                  </a:txBody>
                  <a:tcPr marL="21470" marR="21470" marT="14314" marB="14314" anchor="b"/>
                </a:tc>
                <a:extLst>
                  <a:ext uri="{0D108BD9-81ED-4DB2-BD59-A6C34878D82A}">
                    <a16:rowId xmlns:a16="http://schemas.microsoft.com/office/drawing/2014/main" val="140705601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>
                          <a:effectLst/>
                          <a:latin typeface="Mercury SSm A"/>
                        </a:rPr>
                        <a:t>6</a:t>
                      </a: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>
                          <a:effectLst/>
                          <a:latin typeface="Mercury SSm A"/>
                        </a:rPr>
                        <a:t>Health, Nutrition &amp; Safety Aspects</a:t>
                      </a: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7</a:t>
                      </a:r>
                      <a:endParaRPr lang="en-US" sz="1600" b="0" dirty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AUTh</a:t>
                      </a:r>
                      <a:endParaRPr lang="en-US" sz="1600" b="0" dirty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6</a:t>
                      </a:r>
                      <a:endParaRPr lang="en-US" sz="1600" b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>
                          <a:effectLst/>
                          <a:latin typeface="Mercury SSm A"/>
                        </a:rPr>
                        <a:t>48</a:t>
                      </a:r>
                    </a:p>
                  </a:txBody>
                  <a:tcPr marL="21470" marR="21470" marT="14314" marB="14314" anchor="b"/>
                </a:tc>
                <a:extLst>
                  <a:ext uri="{0D108BD9-81ED-4DB2-BD59-A6C34878D82A}">
                    <a16:rowId xmlns:a16="http://schemas.microsoft.com/office/drawing/2014/main" val="336917721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>
                          <a:effectLst/>
                          <a:latin typeface="Mercury SSm A"/>
                        </a:rPr>
                        <a:t>7</a:t>
                      </a: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>
                          <a:effectLst/>
                          <a:latin typeface="Mercury SSm A"/>
                        </a:rPr>
                        <a:t>Business model development</a:t>
                      </a: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1</a:t>
                      </a:r>
                      <a:endParaRPr lang="en-US" sz="1600" b="0" dirty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HSWT3</a:t>
                      </a:r>
                      <a:endParaRPr lang="en-US" sz="1600" b="0" dirty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24</a:t>
                      </a:r>
                      <a:endParaRPr lang="en-US" sz="1600" b="0" dirty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>
                          <a:effectLst/>
                          <a:latin typeface="Mercury SSm A"/>
                        </a:rPr>
                        <a:t>48</a:t>
                      </a:r>
                    </a:p>
                  </a:txBody>
                  <a:tcPr marL="21470" marR="21470" marT="14314" marB="14314" anchor="b"/>
                </a:tc>
                <a:extLst>
                  <a:ext uri="{0D108BD9-81ED-4DB2-BD59-A6C34878D82A}">
                    <a16:rowId xmlns:a16="http://schemas.microsoft.com/office/drawing/2014/main" val="27315729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>
                          <a:effectLst/>
                          <a:latin typeface="Mercury SSm A"/>
                        </a:rPr>
                        <a:t>8</a:t>
                      </a: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>
                          <a:effectLst/>
                          <a:latin typeface="Mercury SSm A"/>
                        </a:rPr>
                        <a:t>Dissemination and Communication Activities</a:t>
                      </a:r>
                      <a:endParaRPr lang="en-US" sz="1600" b="0" dirty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2</a:t>
                      </a:r>
                      <a:endParaRPr lang="en-US" sz="1600" b="0" dirty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>
                          <a:effectLst/>
                          <a:latin typeface="Mercury SSm A"/>
                        </a:rPr>
                        <a:t>METU</a:t>
                      </a: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600" b="0">
                          <a:effectLst/>
                          <a:latin typeface="Mercury SSm A"/>
                        </a:rPr>
                        <a:t>1</a:t>
                      </a:r>
                      <a:endParaRPr lang="en-US" sz="1600" b="0" dirty="0">
                        <a:effectLst/>
                        <a:latin typeface="Mercury SSm A"/>
                      </a:endParaRPr>
                    </a:p>
                  </a:txBody>
                  <a:tcPr marL="21470" marR="21470" marT="14314" marB="14314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dirty="0">
                          <a:effectLst/>
                          <a:latin typeface="Mercury SSm A"/>
                        </a:rPr>
                        <a:t>48</a:t>
                      </a:r>
                    </a:p>
                  </a:txBody>
                  <a:tcPr marL="21470" marR="21470" marT="14314" marB="14314" anchor="b"/>
                </a:tc>
                <a:extLst>
                  <a:ext uri="{0D108BD9-81ED-4DB2-BD59-A6C34878D82A}">
                    <a16:rowId xmlns:a16="http://schemas.microsoft.com/office/drawing/2014/main" val="6540405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170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C1F100EA-F577-3177-C6A2-6E37C7DC3D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93776" y="3429000"/>
            <a:ext cx="3553143" cy="358444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96ED1022-67E5-6721-570B-489F3CE6DD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5874327"/>
            <a:ext cx="12192000" cy="898014"/>
          </a:xfrm>
          <a:prstGeom prst="rect">
            <a:avLst/>
          </a:prstGeom>
        </p:spPr>
      </p:pic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960B4A7D-2457-A8BC-82D4-6EADFE7CB697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353" y="6102157"/>
            <a:ext cx="1887294" cy="486003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A6087F20-515B-6C55-E879-6426A7E34F3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816" y="6102157"/>
            <a:ext cx="1472737" cy="486003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A6F21C33-3969-E007-096D-599A94F352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0511" y="6041513"/>
            <a:ext cx="892646" cy="60729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D75C619-7D8F-2DB1-FC49-D8165AB0D5FB}"/>
              </a:ext>
            </a:extLst>
          </p:cNvPr>
          <p:cNvSpPr txBox="1"/>
          <p:nvPr/>
        </p:nvSpPr>
        <p:spPr>
          <a:xfrm>
            <a:off x="1277659" y="6052836"/>
            <a:ext cx="18872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PRIMA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is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supported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under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Horizon 2020,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the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European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Union’s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Framework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Programme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for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Research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and</a:t>
            </a:r>
            <a:r>
              <a:rPr lang="tr-TR" sz="800" dirty="0">
                <a:latin typeface="Mercury SSm A"/>
                <a:cs typeface="Arial" panose="020B0604020202020204" pitchFamily="34" charset="0"/>
              </a:rPr>
              <a:t> </a:t>
            </a:r>
            <a:r>
              <a:rPr lang="tr-TR" sz="800" dirty="0" err="1">
                <a:latin typeface="Mercury SSm A"/>
                <a:cs typeface="Arial" panose="020B0604020202020204" pitchFamily="34" charset="0"/>
              </a:rPr>
              <a:t>Innovation</a:t>
            </a:r>
            <a:endParaRPr lang="en-US" sz="800" dirty="0">
              <a:latin typeface="Mercury SSm A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6B8FDA6-ADD2-39A4-4F93-352BC3D9FD24}"/>
              </a:ext>
            </a:extLst>
          </p:cNvPr>
          <p:cNvSpPr/>
          <p:nvPr/>
        </p:nvSpPr>
        <p:spPr>
          <a:xfrm>
            <a:off x="4702455" y="3471880"/>
            <a:ext cx="2666040" cy="202319"/>
          </a:xfrm>
          <a:custGeom>
            <a:avLst/>
            <a:gdLst>
              <a:gd name="connsiteX0" fmla="*/ 0 w 2666040"/>
              <a:gd name="connsiteY0" fmla="*/ 0 h 202319"/>
              <a:gd name="connsiteX1" fmla="*/ 2666041 w 2666040"/>
              <a:gd name="connsiteY1" fmla="*/ 0 h 202319"/>
              <a:gd name="connsiteX2" fmla="*/ 2666041 w 2666040"/>
              <a:gd name="connsiteY2" fmla="*/ 202319 h 202319"/>
              <a:gd name="connsiteX3" fmla="*/ 0 w 2666040"/>
              <a:gd name="connsiteY3" fmla="*/ 202319 h 202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6040" h="202319">
                <a:moveTo>
                  <a:pt x="0" y="0"/>
                </a:moveTo>
                <a:lnTo>
                  <a:pt x="2666041" y="0"/>
                </a:lnTo>
                <a:lnTo>
                  <a:pt x="2666041" y="202319"/>
                </a:lnTo>
                <a:lnTo>
                  <a:pt x="0" y="202319"/>
                </a:lnTo>
                <a:close/>
              </a:path>
            </a:pathLst>
          </a:custGeom>
          <a:solidFill>
            <a:srgbClr val="92C12E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" name="Graphic 2">
            <a:extLst>
              <a:ext uri="{FF2B5EF4-FFF2-40B4-BE49-F238E27FC236}">
                <a16:creationId xmlns:a16="http://schemas.microsoft.com/office/drawing/2014/main" id="{7F91EDEC-3886-80E6-87F1-1CA1E1B8F165}"/>
              </a:ext>
            </a:extLst>
          </p:cNvPr>
          <p:cNvGrpSpPr/>
          <p:nvPr/>
        </p:nvGrpSpPr>
        <p:grpSpPr>
          <a:xfrm>
            <a:off x="4852851" y="3530197"/>
            <a:ext cx="2384942" cy="109898"/>
            <a:chOff x="4852851" y="3530197"/>
            <a:chExt cx="2384942" cy="109898"/>
          </a:xfrm>
          <a:solidFill>
            <a:srgbClr val="FFFFFF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D606F60-7974-20BA-76B1-BDF818F27871}"/>
                </a:ext>
              </a:extLst>
            </p:cNvPr>
            <p:cNvSpPr/>
            <p:nvPr/>
          </p:nvSpPr>
          <p:spPr>
            <a:xfrm>
              <a:off x="4852851" y="3537615"/>
              <a:ext cx="67865" cy="82445"/>
            </a:xfrm>
            <a:custGeom>
              <a:avLst/>
              <a:gdLst>
                <a:gd name="connsiteX0" fmla="*/ 67866 w 67865"/>
                <a:gd name="connsiteY0" fmla="*/ 26771 h 82445"/>
                <a:gd name="connsiteX1" fmla="*/ 37258 w 67865"/>
                <a:gd name="connsiteY1" fmla="*/ 53287 h 82445"/>
                <a:gd name="connsiteX2" fmla="*/ 19524 w 67865"/>
                <a:gd name="connsiteY2" fmla="*/ 53287 h 82445"/>
                <a:gd name="connsiteX3" fmla="*/ 19524 w 67865"/>
                <a:gd name="connsiteY3" fmla="*/ 82445 h 82445"/>
                <a:gd name="connsiteX4" fmla="*/ 0 w 67865"/>
                <a:gd name="connsiteY4" fmla="*/ 82445 h 82445"/>
                <a:gd name="connsiteX5" fmla="*/ 0 w 67865"/>
                <a:gd name="connsiteY5" fmla="*/ 0 h 82445"/>
                <a:gd name="connsiteX6" fmla="*/ 37343 w 67865"/>
                <a:gd name="connsiteY6" fmla="*/ 0 h 82445"/>
                <a:gd name="connsiteX7" fmla="*/ 67866 w 67865"/>
                <a:gd name="connsiteY7" fmla="*/ 26771 h 82445"/>
                <a:gd name="connsiteX8" fmla="*/ 49194 w 67865"/>
                <a:gd name="connsiteY8" fmla="*/ 27027 h 82445"/>
                <a:gd name="connsiteX9" fmla="*/ 35894 w 67865"/>
                <a:gd name="connsiteY9" fmla="*/ 15858 h 82445"/>
                <a:gd name="connsiteX10" fmla="*/ 19439 w 67865"/>
                <a:gd name="connsiteY10" fmla="*/ 15858 h 82445"/>
                <a:gd name="connsiteX11" fmla="*/ 19439 w 67865"/>
                <a:gd name="connsiteY11" fmla="*/ 38452 h 82445"/>
                <a:gd name="connsiteX12" fmla="*/ 35894 w 67865"/>
                <a:gd name="connsiteY12" fmla="*/ 38452 h 82445"/>
                <a:gd name="connsiteX13" fmla="*/ 49194 w 67865"/>
                <a:gd name="connsiteY13" fmla="*/ 27027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7865" h="82445">
                  <a:moveTo>
                    <a:pt x="67866" y="26771"/>
                  </a:moveTo>
                  <a:cubicBezTo>
                    <a:pt x="67866" y="41691"/>
                    <a:pt x="55247" y="53287"/>
                    <a:pt x="37258" y="53287"/>
                  </a:cubicBezTo>
                  <a:lnTo>
                    <a:pt x="19524" y="53287"/>
                  </a:lnTo>
                  <a:lnTo>
                    <a:pt x="19524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37343" y="0"/>
                  </a:lnTo>
                  <a:cubicBezTo>
                    <a:pt x="55247" y="85"/>
                    <a:pt x="67866" y="11851"/>
                    <a:pt x="67866" y="26771"/>
                  </a:cubicBezTo>
                  <a:close/>
                  <a:moveTo>
                    <a:pt x="49194" y="27027"/>
                  </a:moveTo>
                  <a:cubicBezTo>
                    <a:pt x="49194" y="21059"/>
                    <a:pt x="43908" y="15858"/>
                    <a:pt x="35894" y="15858"/>
                  </a:cubicBezTo>
                  <a:lnTo>
                    <a:pt x="19439" y="15858"/>
                  </a:lnTo>
                  <a:lnTo>
                    <a:pt x="19439" y="38452"/>
                  </a:lnTo>
                  <a:lnTo>
                    <a:pt x="35894" y="38452"/>
                  </a:lnTo>
                  <a:cubicBezTo>
                    <a:pt x="43908" y="38452"/>
                    <a:pt x="49194" y="33166"/>
                    <a:pt x="49194" y="27027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F5E5861-BC30-A2B1-A8E2-D82B4A28040C}"/>
                </a:ext>
              </a:extLst>
            </p:cNvPr>
            <p:cNvSpPr/>
            <p:nvPr/>
          </p:nvSpPr>
          <p:spPr>
            <a:xfrm>
              <a:off x="4930010" y="3558844"/>
              <a:ext cx="41094" cy="61215"/>
            </a:xfrm>
            <a:custGeom>
              <a:avLst/>
              <a:gdLst>
                <a:gd name="connsiteX0" fmla="*/ 41095 w 41094"/>
                <a:gd name="connsiteY0" fmla="*/ 19695 h 61215"/>
                <a:gd name="connsiteX1" fmla="*/ 19098 w 41094"/>
                <a:gd name="connsiteY1" fmla="*/ 24725 h 61215"/>
                <a:gd name="connsiteX2" fmla="*/ 19098 w 41094"/>
                <a:gd name="connsiteY2" fmla="*/ 61216 h 61215"/>
                <a:gd name="connsiteX3" fmla="*/ 0 w 41094"/>
                <a:gd name="connsiteY3" fmla="*/ 61216 h 61215"/>
                <a:gd name="connsiteX4" fmla="*/ 0 w 41094"/>
                <a:gd name="connsiteY4" fmla="*/ 1194 h 61215"/>
                <a:gd name="connsiteX5" fmla="*/ 19098 w 41094"/>
                <a:gd name="connsiteY5" fmla="*/ 1194 h 61215"/>
                <a:gd name="connsiteX6" fmla="*/ 19098 w 41094"/>
                <a:gd name="connsiteY6" fmla="*/ 14238 h 61215"/>
                <a:gd name="connsiteX7" fmla="*/ 41095 w 41094"/>
                <a:gd name="connsiteY7" fmla="*/ 0 h 61215"/>
                <a:gd name="connsiteX8" fmla="*/ 41095 w 41094"/>
                <a:gd name="connsiteY8" fmla="*/ 19695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094" h="61215">
                  <a:moveTo>
                    <a:pt x="41095" y="19695"/>
                  </a:moveTo>
                  <a:cubicBezTo>
                    <a:pt x="30522" y="19695"/>
                    <a:pt x="23190" y="20888"/>
                    <a:pt x="19098" y="24725"/>
                  </a:cubicBezTo>
                  <a:lnTo>
                    <a:pt x="1909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9098" y="1194"/>
                  </a:lnTo>
                  <a:lnTo>
                    <a:pt x="19098" y="14238"/>
                  </a:lnTo>
                  <a:cubicBezTo>
                    <a:pt x="21912" y="7503"/>
                    <a:pt x="27794" y="0"/>
                    <a:pt x="41095" y="0"/>
                  </a:cubicBezTo>
                  <a:lnTo>
                    <a:pt x="41095" y="19695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2BE192D-C24A-AA06-BBCB-57FB138FB464}"/>
                </a:ext>
              </a:extLst>
            </p:cNvPr>
            <p:cNvSpPr/>
            <p:nvPr/>
          </p:nvSpPr>
          <p:spPr>
            <a:xfrm>
              <a:off x="4976135" y="3558929"/>
              <a:ext cx="65393" cy="62324"/>
            </a:xfrm>
            <a:custGeom>
              <a:avLst/>
              <a:gdLst>
                <a:gd name="connsiteX0" fmla="*/ 0 w 65393"/>
                <a:gd name="connsiteY0" fmla="*/ 30523 h 62324"/>
                <a:gd name="connsiteX1" fmla="*/ 32740 w 65393"/>
                <a:gd name="connsiteY1" fmla="*/ 0 h 62324"/>
                <a:gd name="connsiteX2" fmla="*/ 65393 w 65393"/>
                <a:gd name="connsiteY2" fmla="*/ 30523 h 62324"/>
                <a:gd name="connsiteX3" fmla="*/ 32740 w 65393"/>
                <a:gd name="connsiteY3" fmla="*/ 62324 h 62324"/>
                <a:gd name="connsiteX4" fmla="*/ 0 w 65393"/>
                <a:gd name="connsiteY4" fmla="*/ 30523 h 62324"/>
                <a:gd name="connsiteX5" fmla="*/ 46637 w 65393"/>
                <a:gd name="connsiteY5" fmla="*/ 30864 h 62324"/>
                <a:gd name="connsiteX6" fmla="*/ 32740 w 65393"/>
                <a:gd name="connsiteY6" fmla="*/ 15346 h 62324"/>
                <a:gd name="connsiteX7" fmla="*/ 18757 w 65393"/>
                <a:gd name="connsiteY7" fmla="*/ 30864 h 62324"/>
                <a:gd name="connsiteX8" fmla="*/ 32740 w 65393"/>
                <a:gd name="connsiteY8" fmla="*/ 46978 h 62324"/>
                <a:gd name="connsiteX9" fmla="*/ 46637 w 65393"/>
                <a:gd name="connsiteY9" fmla="*/ 30864 h 6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93" h="62324">
                  <a:moveTo>
                    <a:pt x="0" y="30523"/>
                  </a:moveTo>
                  <a:cubicBezTo>
                    <a:pt x="0" y="12959"/>
                    <a:pt x="14153" y="0"/>
                    <a:pt x="32740" y="0"/>
                  </a:cubicBezTo>
                  <a:cubicBezTo>
                    <a:pt x="51326" y="0"/>
                    <a:pt x="65393" y="12959"/>
                    <a:pt x="65393" y="30523"/>
                  </a:cubicBezTo>
                  <a:cubicBezTo>
                    <a:pt x="65393" y="48768"/>
                    <a:pt x="51411" y="62324"/>
                    <a:pt x="32740" y="62324"/>
                  </a:cubicBezTo>
                  <a:cubicBezTo>
                    <a:pt x="14068" y="62324"/>
                    <a:pt x="0" y="48768"/>
                    <a:pt x="0" y="30523"/>
                  </a:cubicBezTo>
                  <a:close/>
                  <a:moveTo>
                    <a:pt x="46637" y="30864"/>
                  </a:moveTo>
                  <a:cubicBezTo>
                    <a:pt x="46637" y="21656"/>
                    <a:pt x="40754" y="15346"/>
                    <a:pt x="32740" y="15346"/>
                  </a:cubicBezTo>
                  <a:cubicBezTo>
                    <a:pt x="24725" y="15346"/>
                    <a:pt x="18757" y="21741"/>
                    <a:pt x="18757" y="30864"/>
                  </a:cubicBezTo>
                  <a:cubicBezTo>
                    <a:pt x="18757" y="40413"/>
                    <a:pt x="24811" y="46978"/>
                    <a:pt x="32740" y="46978"/>
                  </a:cubicBezTo>
                  <a:cubicBezTo>
                    <a:pt x="40754" y="47063"/>
                    <a:pt x="46637" y="40413"/>
                    <a:pt x="46637" y="3086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8BB1B8C-ED32-73D4-8859-E74BA309E035}"/>
                </a:ext>
              </a:extLst>
            </p:cNvPr>
            <p:cNvSpPr/>
            <p:nvPr/>
          </p:nvSpPr>
          <p:spPr>
            <a:xfrm>
              <a:off x="5048350" y="3537700"/>
              <a:ext cx="63688" cy="83638"/>
            </a:xfrm>
            <a:custGeom>
              <a:avLst/>
              <a:gdLst>
                <a:gd name="connsiteX0" fmla="*/ 63688 w 63688"/>
                <a:gd name="connsiteY0" fmla="*/ 0 h 83638"/>
                <a:gd name="connsiteX1" fmla="*/ 63688 w 63688"/>
                <a:gd name="connsiteY1" fmla="*/ 82445 h 83638"/>
                <a:gd name="connsiteX2" fmla="*/ 44590 w 63688"/>
                <a:gd name="connsiteY2" fmla="*/ 82445 h 83638"/>
                <a:gd name="connsiteX3" fmla="*/ 44590 w 63688"/>
                <a:gd name="connsiteY3" fmla="*/ 74772 h 83638"/>
                <a:gd name="connsiteX4" fmla="*/ 26259 w 63688"/>
                <a:gd name="connsiteY4" fmla="*/ 83639 h 83638"/>
                <a:gd name="connsiteX5" fmla="*/ 0 w 63688"/>
                <a:gd name="connsiteY5" fmla="*/ 52434 h 83638"/>
                <a:gd name="connsiteX6" fmla="*/ 26259 w 63688"/>
                <a:gd name="connsiteY6" fmla="*/ 21315 h 83638"/>
                <a:gd name="connsiteX7" fmla="*/ 44590 w 63688"/>
                <a:gd name="connsiteY7" fmla="*/ 30011 h 83638"/>
                <a:gd name="connsiteX8" fmla="*/ 44590 w 63688"/>
                <a:gd name="connsiteY8" fmla="*/ 0 h 83638"/>
                <a:gd name="connsiteX9" fmla="*/ 63688 w 63688"/>
                <a:gd name="connsiteY9" fmla="*/ 0 h 83638"/>
                <a:gd name="connsiteX10" fmla="*/ 44590 w 63688"/>
                <a:gd name="connsiteY10" fmla="*/ 60704 h 83638"/>
                <a:gd name="connsiteX11" fmla="*/ 44590 w 63688"/>
                <a:gd name="connsiteY11" fmla="*/ 43993 h 83638"/>
                <a:gd name="connsiteX12" fmla="*/ 32484 w 63688"/>
                <a:gd name="connsiteY12" fmla="*/ 37087 h 83638"/>
                <a:gd name="connsiteX13" fmla="*/ 18672 w 63688"/>
                <a:gd name="connsiteY13" fmla="*/ 52349 h 83638"/>
                <a:gd name="connsiteX14" fmla="*/ 32569 w 63688"/>
                <a:gd name="connsiteY14" fmla="*/ 67781 h 83638"/>
                <a:gd name="connsiteX15" fmla="*/ 44590 w 63688"/>
                <a:gd name="connsiteY15" fmla="*/ 60704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3688" h="83638">
                  <a:moveTo>
                    <a:pt x="63688" y="0"/>
                  </a:moveTo>
                  <a:lnTo>
                    <a:pt x="63688" y="82445"/>
                  </a:lnTo>
                  <a:lnTo>
                    <a:pt x="44590" y="82445"/>
                  </a:lnTo>
                  <a:lnTo>
                    <a:pt x="44590" y="74772"/>
                  </a:lnTo>
                  <a:cubicBezTo>
                    <a:pt x="40157" y="80399"/>
                    <a:pt x="33847" y="83639"/>
                    <a:pt x="26259" y="83639"/>
                  </a:cubicBezTo>
                  <a:cubicBezTo>
                    <a:pt x="10231" y="83639"/>
                    <a:pt x="0" y="70253"/>
                    <a:pt x="0" y="52434"/>
                  </a:cubicBezTo>
                  <a:cubicBezTo>
                    <a:pt x="0" y="34700"/>
                    <a:pt x="10231" y="21315"/>
                    <a:pt x="26259" y="21315"/>
                  </a:cubicBezTo>
                  <a:cubicBezTo>
                    <a:pt x="33933" y="21315"/>
                    <a:pt x="40157" y="24469"/>
                    <a:pt x="44590" y="30011"/>
                  </a:cubicBezTo>
                  <a:lnTo>
                    <a:pt x="44590" y="0"/>
                  </a:lnTo>
                  <a:lnTo>
                    <a:pt x="63688" y="0"/>
                  </a:lnTo>
                  <a:close/>
                  <a:moveTo>
                    <a:pt x="44590" y="60704"/>
                  </a:moveTo>
                  <a:lnTo>
                    <a:pt x="44590" y="43993"/>
                  </a:lnTo>
                  <a:cubicBezTo>
                    <a:pt x="41776" y="40071"/>
                    <a:pt x="37770" y="37087"/>
                    <a:pt x="32484" y="37087"/>
                  </a:cubicBezTo>
                  <a:cubicBezTo>
                    <a:pt x="24213" y="37087"/>
                    <a:pt x="18672" y="43567"/>
                    <a:pt x="18672" y="52349"/>
                  </a:cubicBezTo>
                  <a:cubicBezTo>
                    <a:pt x="18672" y="61301"/>
                    <a:pt x="24299" y="67781"/>
                    <a:pt x="32569" y="67781"/>
                  </a:cubicBezTo>
                  <a:cubicBezTo>
                    <a:pt x="37855" y="67781"/>
                    <a:pt x="41776" y="64626"/>
                    <a:pt x="44590" y="6070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9E140E5-DFEB-7CCB-818F-78A7F2CA5954}"/>
                </a:ext>
              </a:extLst>
            </p:cNvPr>
            <p:cNvSpPr/>
            <p:nvPr/>
          </p:nvSpPr>
          <p:spPr>
            <a:xfrm>
              <a:off x="5123548" y="3559952"/>
              <a:ext cx="58061" cy="61301"/>
            </a:xfrm>
            <a:custGeom>
              <a:avLst/>
              <a:gdLst>
                <a:gd name="connsiteX0" fmla="*/ 58061 w 58061"/>
                <a:gd name="connsiteY0" fmla="*/ 85 h 61301"/>
                <a:gd name="connsiteX1" fmla="*/ 58061 w 58061"/>
                <a:gd name="connsiteY1" fmla="*/ 60107 h 61301"/>
                <a:gd name="connsiteX2" fmla="*/ 38963 w 58061"/>
                <a:gd name="connsiteY2" fmla="*/ 60107 h 61301"/>
                <a:gd name="connsiteX3" fmla="*/ 38963 w 58061"/>
                <a:gd name="connsiteY3" fmla="*/ 49024 h 61301"/>
                <a:gd name="connsiteX4" fmla="*/ 19865 w 58061"/>
                <a:gd name="connsiteY4" fmla="*/ 61301 h 61301"/>
                <a:gd name="connsiteX5" fmla="*/ 0 w 58061"/>
                <a:gd name="connsiteY5" fmla="*/ 38111 h 61301"/>
                <a:gd name="connsiteX6" fmla="*/ 0 w 58061"/>
                <a:gd name="connsiteY6" fmla="*/ 85 h 61301"/>
                <a:gd name="connsiteX7" fmla="*/ 18927 w 58061"/>
                <a:gd name="connsiteY7" fmla="*/ 85 h 61301"/>
                <a:gd name="connsiteX8" fmla="*/ 18927 w 58061"/>
                <a:gd name="connsiteY8" fmla="*/ 34785 h 61301"/>
                <a:gd name="connsiteX9" fmla="*/ 27538 w 58061"/>
                <a:gd name="connsiteY9" fmla="*/ 44079 h 61301"/>
                <a:gd name="connsiteX10" fmla="*/ 38963 w 58061"/>
                <a:gd name="connsiteY10" fmla="*/ 37343 h 61301"/>
                <a:gd name="connsiteX11" fmla="*/ 38963 w 58061"/>
                <a:gd name="connsiteY11" fmla="*/ 0 h 61301"/>
                <a:gd name="connsiteX12" fmla="*/ 58061 w 58061"/>
                <a:gd name="connsiteY12" fmla="*/ 0 h 6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1" h="61301">
                  <a:moveTo>
                    <a:pt x="58061" y="85"/>
                  </a:moveTo>
                  <a:lnTo>
                    <a:pt x="58061" y="60107"/>
                  </a:lnTo>
                  <a:lnTo>
                    <a:pt x="38963" y="60107"/>
                  </a:lnTo>
                  <a:lnTo>
                    <a:pt x="38963" y="49024"/>
                  </a:lnTo>
                  <a:cubicBezTo>
                    <a:pt x="34274" y="56441"/>
                    <a:pt x="28817" y="61301"/>
                    <a:pt x="19865" y="61301"/>
                  </a:cubicBezTo>
                  <a:cubicBezTo>
                    <a:pt x="9122" y="61301"/>
                    <a:pt x="0" y="53372"/>
                    <a:pt x="0" y="38111"/>
                  </a:cubicBezTo>
                  <a:lnTo>
                    <a:pt x="0" y="85"/>
                  </a:lnTo>
                  <a:lnTo>
                    <a:pt x="18927" y="85"/>
                  </a:lnTo>
                  <a:lnTo>
                    <a:pt x="18927" y="34785"/>
                  </a:lnTo>
                  <a:cubicBezTo>
                    <a:pt x="18927" y="40924"/>
                    <a:pt x="22849" y="44079"/>
                    <a:pt x="27538" y="44079"/>
                  </a:cubicBezTo>
                  <a:cubicBezTo>
                    <a:pt x="32142" y="44079"/>
                    <a:pt x="35382" y="41521"/>
                    <a:pt x="38963" y="37343"/>
                  </a:cubicBezTo>
                  <a:lnTo>
                    <a:pt x="38963" y="0"/>
                  </a:lnTo>
                  <a:lnTo>
                    <a:pt x="58061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18E5EF3-66CB-BBD7-E5FF-472831E3497F}"/>
                </a:ext>
              </a:extLst>
            </p:cNvPr>
            <p:cNvSpPr/>
            <p:nvPr/>
          </p:nvSpPr>
          <p:spPr>
            <a:xfrm>
              <a:off x="5191158" y="3559015"/>
              <a:ext cx="49535" cy="62238"/>
            </a:xfrm>
            <a:custGeom>
              <a:avLst/>
              <a:gdLst>
                <a:gd name="connsiteX0" fmla="*/ 0 w 49535"/>
                <a:gd name="connsiteY0" fmla="*/ 30949 h 62238"/>
                <a:gd name="connsiteX1" fmla="*/ 33165 w 49535"/>
                <a:gd name="connsiteY1" fmla="*/ 0 h 62238"/>
                <a:gd name="connsiteX2" fmla="*/ 49535 w 49535"/>
                <a:gd name="connsiteY2" fmla="*/ 1961 h 62238"/>
                <a:gd name="connsiteX3" fmla="*/ 49535 w 49535"/>
                <a:gd name="connsiteY3" fmla="*/ 19183 h 62238"/>
                <a:gd name="connsiteX4" fmla="*/ 34444 w 49535"/>
                <a:gd name="connsiteY4" fmla="*/ 15773 h 62238"/>
                <a:gd name="connsiteX5" fmla="*/ 18672 w 49535"/>
                <a:gd name="connsiteY5" fmla="*/ 30949 h 62238"/>
                <a:gd name="connsiteX6" fmla="*/ 34530 w 49535"/>
                <a:gd name="connsiteY6" fmla="*/ 46466 h 62238"/>
                <a:gd name="connsiteX7" fmla="*/ 49450 w 49535"/>
                <a:gd name="connsiteY7" fmla="*/ 42970 h 62238"/>
                <a:gd name="connsiteX8" fmla="*/ 49450 w 49535"/>
                <a:gd name="connsiteY8" fmla="*/ 59681 h 62238"/>
                <a:gd name="connsiteX9" fmla="*/ 33165 w 49535"/>
                <a:gd name="connsiteY9" fmla="*/ 62239 h 62238"/>
                <a:gd name="connsiteX10" fmla="*/ 0 w 49535"/>
                <a:gd name="connsiteY10" fmla="*/ 30949 h 6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35" h="62238">
                  <a:moveTo>
                    <a:pt x="0" y="30949"/>
                  </a:moveTo>
                  <a:cubicBezTo>
                    <a:pt x="0" y="12192"/>
                    <a:pt x="14579" y="0"/>
                    <a:pt x="33165" y="0"/>
                  </a:cubicBezTo>
                  <a:cubicBezTo>
                    <a:pt x="37855" y="0"/>
                    <a:pt x="43738" y="597"/>
                    <a:pt x="49535" y="1961"/>
                  </a:cubicBezTo>
                  <a:lnTo>
                    <a:pt x="49535" y="19183"/>
                  </a:lnTo>
                  <a:cubicBezTo>
                    <a:pt x="43652" y="16796"/>
                    <a:pt x="40498" y="15773"/>
                    <a:pt x="34444" y="15773"/>
                  </a:cubicBezTo>
                  <a:cubicBezTo>
                    <a:pt x="25492" y="15773"/>
                    <a:pt x="18672" y="22252"/>
                    <a:pt x="18672" y="30949"/>
                  </a:cubicBezTo>
                  <a:cubicBezTo>
                    <a:pt x="18672" y="39645"/>
                    <a:pt x="25492" y="46466"/>
                    <a:pt x="34530" y="46466"/>
                  </a:cubicBezTo>
                  <a:cubicBezTo>
                    <a:pt x="40413" y="46466"/>
                    <a:pt x="43567" y="45187"/>
                    <a:pt x="49450" y="42970"/>
                  </a:cubicBezTo>
                  <a:lnTo>
                    <a:pt x="49450" y="59681"/>
                  </a:lnTo>
                  <a:cubicBezTo>
                    <a:pt x="43652" y="61557"/>
                    <a:pt x="37770" y="62239"/>
                    <a:pt x="33165" y="62239"/>
                  </a:cubicBezTo>
                  <a:cubicBezTo>
                    <a:pt x="14750" y="62239"/>
                    <a:pt x="0" y="50132"/>
                    <a:pt x="0" y="30949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8FA0626-B8E3-B863-D940-66D06AE04792}"/>
                </a:ext>
              </a:extLst>
            </p:cNvPr>
            <p:cNvSpPr/>
            <p:nvPr/>
          </p:nvSpPr>
          <p:spPr>
            <a:xfrm>
              <a:off x="5248025" y="3544009"/>
              <a:ext cx="43823" cy="77329"/>
            </a:xfrm>
            <a:custGeom>
              <a:avLst/>
              <a:gdLst>
                <a:gd name="connsiteX0" fmla="*/ 27283 w 43823"/>
                <a:gd name="connsiteY0" fmla="*/ 30778 h 77329"/>
                <a:gd name="connsiteX1" fmla="*/ 27283 w 43823"/>
                <a:gd name="connsiteY1" fmla="*/ 52093 h 77329"/>
                <a:gd name="connsiteX2" fmla="*/ 34274 w 43823"/>
                <a:gd name="connsiteY2" fmla="*/ 60960 h 77329"/>
                <a:gd name="connsiteX3" fmla="*/ 42289 w 43823"/>
                <a:gd name="connsiteY3" fmla="*/ 59681 h 77329"/>
                <a:gd name="connsiteX4" fmla="*/ 42289 w 43823"/>
                <a:gd name="connsiteY4" fmla="*/ 76051 h 77329"/>
                <a:gd name="connsiteX5" fmla="*/ 31120 w 43823"/>
                <a:gd name="connsiteY5" fmla="*/ 77330 h 77329"/>
                <a:gd name="connsiteX6" fmla="*/ 8270 w 43823"/>
                <a:gd name="connsiteY6" fmla="*/ 55418 h 77329"/>
                <a:gd name="connsiteX7" fmla="*/ 8270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0 w 43823"/>
                <a:gd name="connsiteY10" fmla="*/ 16029 h 77329"/>
                <a:gd name="connsiteX11" fmla="*/ 8270 w 43823"/>
                <a:gd name="connsiteY11" fmla="*/ 0 h 77329"/>
                <a:gd name="connsiteX12" fmla="*/ 27368 w 43823"/>
                <a:gd name="connsiteY12" fmla="*/ 0 h 77329"/>
                <a:gd name="connsiteX13" fmla="*/ 27368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3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3" y="30778"/>
                  </a:moveTo>
                  <a:lnTo>
                    <a:pt x="27283" y="52093"/>
                  </a:lnTo>
                  <a:cubicBezTo>
                    <a:pt x="27283" y="58232"/>
                    <a:pt x="29158" y="60960"/>
                    <a:pt x="34274" y="60960"/>
                  </a:cubicBezTo>
                  <a:cubicBezTo>
                    <a:pt x="35723" y="60960"/>
                    <a:pt x="38026" y="60875"/>
                    <a:pt x="42289" y="59681"/>
                  </a:cubicBezTo>
                  <a:lnTo>
                    <a:pt x="42289" y="76051"/>
                  </a:lnTo>
                  <a:cubicBezTo>
                    <a:pt x="38281" y="77074"/>
                    <a:pt x="35553" y="77330"/>
                    <a:pt x="31120" y="77330"/>
                  </a:cubicBezTo>
                  <a:cubicBezTo>
                    <a:pt x="16284" y="77330"/>
                    <a:pt x="8270" y="68974"/>
                    <a:pt x="8270" y="55418"/>
                  </a:cubicBezTo>
                  <a:lnTo>
                    <a:pt x="8270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0" y="16029"/>
                  </a:lnTo>
                  <a:lnTo>
                    <a:pt x="8270" y="0"/>
                  </a:lnTo>
                  <a:lnTo>
                    <a:pt x="27368" y="0"/>
                  </a:lnTo>
                  <a:lnTo>
                    <a:pt x="27368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3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9863188-7D77-9824-7604-C98C7F7C746F}"/>
                </a:ext>
              </a:extLst>
            </p:cNvPr>
            <p:cNvSpPr/>
            <p:nvPr/>
          </p:nvSpPr>
          <p:spPr>
            <a:xfrm>
              <a:off x="5325696" y="3537700"/>
              <a:ext cx="77755" cy="82445"/>
            </a:xfrm>
            <a:custGeom>
              <a:avLst/>
              <a:gdLst>
                <a:gd name="connsiteX0" fmla="*/ 77756 w 77755"/>
                <a:gd name="connsiteY0" fmla="*/ 0 h 82445"/>
                <a:gd name="connsiteX1" fmla="*/ 77756 w 77755"/>
                <a:gd name="connsiteY1" fmla="*/ 82445 h 82445"/>
                <a:gd name="connsiteX2" fmla="*/ 55504 w 77755"/>
                <a:gd name="connsiteY2" fmla="*/ 82445 h 82445"/>
                <a:gd name="connsiteX3" fmla="*/ 19269 w 77755"/>
                <a:gd name="connsiteY3" fmla="*/ 28306 h 82445"/>
                <a:gd name="connsiteX4" fmla="*/ 19269 w 77755"/>
                <a:gd name="connsiteY4" fmla="*/ 82445 h 82445"/>
                <a:gd name="connsiteX5" fmla="*/ 0 w 77755"/>
                <a:gd name="connsiteY5" fmla="*/ 82445 h 82445"/>
                <a:gd name="connsiteX6" fmla="*/ 0 w 77755"/>
                <a:gd name="connsiteY6" fmla="*/ 0 h 82445"/>
                <a:gd name="connsiteX7" fmla="*/ 22252 w 77755"/>
                <a:gd name="connsiteY7" fmla="*/ 0 h 82445"/>
                <a:gd name="connsiteX8" fmla="*/ 58487 w 77755"/>
                <a:gd name="connsiteY8" fmla="*/ 53116 h 82445"/>
                <a:gd name="connsiteX9" fmla="*/ 58487 w 77755"/>
                <a:gd name="connsiteY9" fmla="*/ 0 h 82445"/>
                <a:gd name="connsiteX10" fmla="*/ 77756 w 77755"/>
                <a:gd name="connsiteY10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755" h="82445">
                  <a:moveTo>
                    <a:pt x="77756" y="0"/>
                  </a:moveTo>
                  <a:lnTo>
                    <a:pt x="77756" y="82445"/>
                  </a:lnTo>
                  <a:lnTo>
                    <a:pt x="55504" y="82445"/>
                  </a:lnTo>
                  <a:lnTo>
                    <a:pt x="19269" y="28306"/>
                  </a:lnTo>
                  <a:lnTo>
                    <a:pt x="19269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22252" y="0"/>
                  </a:lnTo>
                  <a:lnTo>
                    <a:pt x="58487" y="53116"/>
                  </a:lnTo>
                  <a:lnTo>
                    <a:pt x="58487" y="0"/>
                  </a:lnTo>
                  <a:lnTo>
                    <a:pt x="77756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939B724-5114-5D10-CAEF-30C6707BEF25}"/>
                </a:ext>
              </a:extLst>
            </p:cNvPr>
            <p:cNvSpPr/>
            <p:nvPr/>
          </p:nvSpPr>
          <p:spPr>
            <a:xfrm>
              <a:off x="5416241" y="3559952"/>
              <a:ext cx="58061" cy="61301"/>
            </a:xfrm>
            <a:custGeom>
              <a:avLst/>
              <a:gdLst>
                <a:gd name="connsiteX0" fmla="*/ 58061 w 58061"/>
                <a:gd name="connsiteY0" fmla="*/ 85 h 61301"/>
                <a:gd name="connsiteX1" fmla="*/ 58061 w 58061"/>
                <a:gd name="connsiteY1" fmla="*/ 60107 h 61301"/>
                <a:gd name="connsiteX2" fmla="*/ 38963 w 58061"/>
                <a:gd name="connsiteY2" fmla="*/ 60107 h 61301"/>
                <a:gd name="connsiteX3" fmla="*/ 38963 w 58061"/>
                <a:gd name="connsiteY3" fmla="*/ 49024 h 61301"/>
                <a:gd name="connsiteX4" fmla="*/ 19865 w 58061"/>
                <a:gd name="connsiteY4" fmla="*/ 61301 h 61301"/>
                <a:gd name="connsiteX5" fmla="*/ 0 w 58061"/>
                <a:gd name="connsiteY5" fmla="*/ 38111 h 61301"/>
                <a:gd name="connsiteX6" fmla="*/ 0 w 58061"/>
                <a:gd name="connsiteY6" fmla="*/ 85 h 61301"/>
                <a:gd name="connsiteX7" fmla="*/ 18928 w 58061"/>
                <a:gd name="connsiteY7" fmla="*/ 85 h 61301"/>
                <a:gd name="connsiteX8" fmla="*/ 18928 w 58061"/>
                <a:gd name="connsiteY8" fmla="*/ 34785 h 61301"/>
                <a:gd name="connsiteX9" fmla="*/ 27539 w 58061"/>
                <a:gd name="connsiteY9" fmla="*/ 44079 h 61301"/>
                <a:gd name="connsiteX10" fmla="*/ 38963 w 58061"/>
                <a:gd name="connsiteY10" fmla="*/ 37343 h 61301"/>
                <a:gd name="connsiteX11" fmla="*/ 38963 w 58061"/>
                <a:gd name="connsiteY11" fmla="*/ 0 h 61301"/>
                <a:gd name="connsiteX12" fmla="*/ 58061 w 58061"/>
                <a:gd name="connsiteY12" fmla="*/ 0 h 6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1" h="61301">
                  <a:moveTo>
                    <a:pt x="58061" y="85"/>
                  </a:moveTo>
                  <a:lnTo>
                    <a:pt x="58061" y="60107"/>
                  </a:lnTo>
                  <a:lnTo>
                    <a:pt x="38963" y="60107"/>
                  </a:lnTo>
                  <a:lnTo>
                    <a:pt x="38963" y="49024"/>
                  </a:lnTo>
                  <a:cubicBezTo>
                    <a:pt x="34274" y="56441"/>
                    <a:pt x="28817" y="61301"/>
                    <a:pt x="19865" y="61301"/>
                  </a:cubicBezTo>
                  <a:cubicBezTo>
                    <a:pt x="9123" y="61301"/>
                    <a:pt x="0" y="53372"/>
                    <a:pt x="0" y="38111"/>
                  </a:cubicBezTo>
                  <a:lnTo>
                    <a:pt x="0" y="85"/>
                  </a:lnTo>
                  <a:lnTo>
                    <a:pt x="18928" y="85"/>
                  </a:lnTo>
                  <a:lnTo>
                    <a:pt x="18928" y="34785"/>
                  </a:lnTo>
                  <a:cubicBezTo>
                    <a:pt x="18928" y="40924"/>
                    <a:pt x="22849" y="44079"/>
                    <a:pt x="27539" y="44079"/>
                  </a:cubicBezTo>
                  <a:cubicBezTo>
                    <a:pt x="32143" y="44079"/>
                    <a:pt x="35383" y="41521"/>
                    <a:pt x="38963" y="37343"/>
                  </a:cubicBezTo>
                  <a:lnTo>
                    <a:pt x="38963" y="0"/>
                  </a:lnTo>
                  <a:lnTo>
                    <a:pt x="58061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E27EA8F-7C8A-645C-591C-2976C30FCC7A}"/>
                </a:ext>
              </a:extLst>
            </p:cNvPr>
            <p:cNvSpPr/>
            <p:nvPr/>
          </p:nvSpPr>
          <p:spPr>
            <a:xfrm>
              <a:off x="5482742" y="3544009"/>
              <a:ext cx="43823" cy="77329"/>
            </a:xfrm>
            <a:custGeom>
              <a:avLst/>
              <a:gdLst>
                <a:gd name="connsiteX0" fmla="*/ 27283 w 43823"/>
                <a:gd name="connsiteY0" fmla="*/ 30778 h 77329"/>
                <a:gd name="connsiteX1" fmla="*/ 27283 w 43823"/>
                <a:gd name="connsiteY1" fmla="*/ 52093 h 77329"/>
                <a:gd name="connsiteX2" fmla="*/ 34274 w 43823"/>
                <a:gd name="connsiteY2" fmla="*/ 60960 h 77329"/>
                <a:gd name="connsiteX3" fmla="*/ 42289 w 43823"/>
                <a:gd name="connsiteY3" fmla="*/ 59681 h 77329"/>
                <a:gd name="connsiteX4" fmla="*/ 42289 w 43823"/>
                <a:gd name="connsiteY4" fmla="*/ 76051 h 77329"/>
                <a:gd name="connsiteX5" fmla="*/ 31120 w 43823"/>
                <a:gd name="connsiteY5" fmla="*/ 77330 h 77329"/>
                <a:gd name="connsiteX6" fmla="*/ 8270 w 43823"/>
                <a:gd name="connsiteY6" fmla="*/ 55418 h 77329"/>
                <a:gd name="connsiteX7" fmla="*/ 8270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0 w 43823"/>
                <a:gd name="connsiteY10" fmla="*/ 16029 h 77329"/>
                <a:gd name="connsiteX11" fmla="*/ 8270 w 43823"/>
                <a:gd name="connsiteY11" fmla="*/ 0 h 77329"/>
                <a:gd name="connsiteX12" fmla="*/ 27369 w 43823"/>
                <a:gd name="connsiteY12" fmla="*/ 0 h 77329"/>
                <a:gd name="connsiteX13" fmla="*/ 27369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3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3" y="30778"/>
                  </a:moveTo>
                  <a:lnTo>
                    <a:pt x="27283" y="52093"/>
                  </a:lnTo>
                  <a:cubicBezTo>
                    <a:pt x="27283" y="58232"/>
                    <a:pt x="29159" y="60960"/>
                    <a:pt x="34274" y="60960"/>
                  </a:cubicBezTo>
                  <a:cubicBezTo>
                    <a:pt x="35724" y="60960"/>
                    <a:pt x="38026" y="60875"/>
                    <a:pt x="42289" y="59681"/>
                  </a:cubicBezTo>
                  <a:lnTo>
                    <a:pt x="42289" y="76051"/>
                  </a:lnTo>
                  <a:cubicBezTo>
                    <a:pt x="38281" y="77074"/>
                    <a:pt x="35553" y="77330"/>
                    <a:pt x="31120" y="77330"/>
                  </a:cubicBezTo>
                  <a:cubicBezTo>
                    <a:pt x="16285" y="77330"/>
                    <a:pt x="8270" y="68974"/>
                    <a:pt x="8270" y="55418"/>
                  </a:cubicBezTo>
                  <a:lnTo>
                    <a:pt x="8270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0" y="16029"/>
                  </a:lnTo>
                  <a:lnTo>
                    <a:pt x="8270" y="0"/>
                  </a:lnTo>
                  <a:lnTo>
                    <a:pt x="27369" y="0"/>
                  </a:lnTo>
                  <a:lnTo>
                    <a:pt x="27369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3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E51B38A-935D-E083-3C45-DF603E8D0B65}"/>
                </a:ext>
              </a:extLst>
            </p:cNvPr>
            <p:cNvSpPr/>
            <p:nvPr/>
          </p:nvSpPr>
          <p:spPr>
            <a:xfrm>
              <a:off x="5534750" y="3558844"/>
              <a:ext cx="41095" cy="61215"/>
            </a:xfrm>
            <a:custGeom>
              <a:avLst/>
              <a:gdLst>
                <a:gd name="connsiteX0" fmla="*/ 41095 w 41095"/>
                <a:gd name="connsiteY0" fmla="*/ 19695 h 61215"/>
                <a:gd name="connsiteX1" fmla="*/ 19099 w 41095"/>
                <a:gd name="connsiteY1" fmla="*/ 24725 h 61215"/>
                <a:gd name="connsiteX2" fmla="*/ 19099 w 41095"/>
                <a:gd name="connsiteY2" fmla="*/ 61216 h 61215"/>
                <a:gd name="connsiteX3" fmla="*/ 0 w 41095"/>
                <a:gd name="connsiteY3" fmla="*/ 61216 h 61215"/>
                <a:gd name="connsiteX4" fmla="*/ 0 w 41095"/>
                <a:gd name="connsiteY4" fmla="*/ 1194 h 61215"/>
                <a:gd name="connsiteX5" fmla="*/ 19099 w 41095"/>
                <a:gd name="connsiteY5" fmla="*/ 1194 h 61215"/>
                <a:gd name="connsiteX6" fmla="*/ 19099 w 41095"/>
                <a:gd name="connsiteY6" fmla="*/ 14238 h 61215"/>
                <a:gd name="connsiteX7" fmla="*/ 41095 w 41095"/>
                <a:gd name="connsiteY7" fmla="*/ 0 h 61215"/>
                <a:gd name="connsiteX8" fmla="*/ 41095 w 41095"/>
                <a:gd name="connsiteY8" fmla="*/ 19695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095" h="61215">
                  <a:moveTo>
                    <a:pt x="41095" y="19695"/>
                  </a:moveTo>
                  <a:cubicBezTo>
                    <a:pt x="30523" y="19695"/>
                    <a:pt x="23191" y="20888"/>
                    <a:pt x="19099" y="24725"/>
                  </a:cubicBezTo>
                  <a:lnTo>
                    <a:pt x="19099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9099" y="1194"/>
                  </a:lnTo>
                  <a:lnTo>
                    <a:pt x="19099" y="14238"/>
                  </a:lnTo>
                  <a:cubicBezTo>
                    <a:pt x="21912" y="7503"/>
                    <a:pt x="27794" y="0"/>
                    <a:pt x="41095" y="0"/>
                  </a:cubicBezTo>
                  <a:lnTo>
                    <a:pt x="41095" y="19695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3D2B77C-2C31-6099-A44F-2990632DC3DF}"/>
                </a:ext>
              </a:extLst>
            </p:cNvPr>
            <p:cNvSpPr/>
            <p:nvPr/>
          </p:nvSpPr>
          <p:spPr>
            <a:xfrm>
              <a:off x="5584371" y="3530197"/>
              <a:ext cx="22252" cy="89862"/>
            </a:xfrm>
            <a:custGeom>
              <a:avLst/>
              <a:gdLst>
                <a:gd name="connsiteX0" fmla="*/ 0 w 22252"/>
                <a:gd name="connsiteY0" fmla="*/ 10913 h 89862"/>
                <a:gd name="connsiteX1" fmla="*/ 11083 w 22252"/>
                <a:gd name="connsiteY1" fmla="*/ 0 h 89862"/>
                <a:gd name="connsiteX2" fmla="*/ 22252 w 22252"/>
                <a:gd name="connsiteY2" fmla="*/ 10913 h 89862"/>
                <a:gd name="connsiteX3" fmla="*/ 11083 w 22252"/>
                <a:gd name="connsiteY3" fmla="*/ 21826 h 89862"/>
                <a:gd name="connsiteX4" fmla="*/ 0 w 22252"/>
                <a:gd name="connsiteY4" fmla="*/ 10913 h 89862"/>
                <a:gd name="connsiteX5" fmla="*/ 1534 w 22252"/>
                <a:gd name="connsiteY5" fmla="*/ 29841 h 89862"/>
                <a:gd name="connsiteX6" fmla="*/ 20633 w 22252"/>
                <a:gd name="connsiteY6" fmla="*/ 29841 h 89862"/>
                <a:gd name="connsiteX7" fmla="*/ 20633 w 22252"/>
                <a:gd name="connsiteY7" fmla="*/ 89863 h 89862"/>
                <a:gd name="connsiteX8" fmla="*/ 1534 w 22252"/>
                <a:gd name="connsiteY8" fmla="*/ 89863 h 89862"/>
                <a:gd name="connsiteX9" fmla="*/ 1534 w 22252"/>
                <a:gd name="connsiteY9" fmla="*/ 29841 h 8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52" h="89862">
                  <a:moveTo>
                    <a:pt x="0" y="10913"/>
                  </a:moveTo>
                  <a:cubicBezTo>
                    <a:pt x="0" y="4689"/>
                    <a:pt x="4859" y="0"/>
                    <a:pt x="11083" y="0"/>
                  </a:cubicBezTo>
                  <a:cubicBezTo>
                    <a:pt x="17477" y="0"/>
                    <a:pt x="22252" y="4689"/>
                    <a:pt x="22252" y="10913"/>
                  </a:cubicBezTo>
                  <a:cubicBezTo>
                    <a:pt x="22252" y="17137"/>
                    <a:pt x="17393" y="21826"/>
                    <a:pt x="11083" y="21826"/>
                  </a:cubicBezTo>
                  <a:cubicBezTo>
                    <a:pt x="4859" y="21826"/>
                    <a:pt x="0" y="17137"/>
                    <a:pt x="0" y="10913"/>
                  </a:cubicBezTo>
                  <a:close/>
                  <a:moveTo>
                    <a:pt x="1534" y="29841"/>
                  </a:moveTo>
                  <a:lnTo>
                    <a:pt x="20633" y="29841"/>
                  </a:lnTo>
                  <a:lnTo>
                    <a:pt x="20633" y="89863"/>
                  </a:lnTo>
                  <a:lnTo>
                    <a:pt x="1534" y="89863"/>
                  </a:lnTo>
                  <a:lnTo>
                    <a:pt x="1534" y="29841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307137B-F48A-60D0-8623-3AE0FA179E3B}"/>
                </a:ext>
              </a:extLst>
            </p:cNvPr>
            <p:cNvSpPr/>
            <p:nvPr/>
          </p:nvSpPr>
          <p:spPr>
            <a:xfrm>
              <a:off x="5614723" y="3544009"/>
              <a:ext cx="43823" cy="77329"/>
            </a:xfrm>
            <a:custGeom>
              <a:avLst/>
              <a:gdLst>
                <a:gd name="connsiteX0" fmla="*/ 27283 w 43823"/>
                <a:gd name="connsiteY0" fmla="*/ 30778 h 77329"/>
                <a:gd name="connsiteX1" fmla="*/ 27283 w 43823"/>
                <a:gd name="connsiteY1" fmla="*/ 52093 h 77329"/>
                <a:gd name="connsiteX2" fmla="*/ 34274 w 43823"/>
                <a:gd name="connsiteY2" fmla="*/ 60960 h 77329"/>
                <a:gd name="connsiteX3" fmla="*/ 42289 w 43823"/>
                <a:gd name="connsiteY3" fmla="*/ 59681 h 77329"/>
                <a:gd name="connsiteX4" fmla="*/ 42289 w 43823"/>
                <a:gd name="connsiteY4" fmla="*/ 76051 h 77329"/>
                <a:gd name="connsiteX5" fmla="*/ 31120 w 43823"/>
                <a:gd name="connsiteY5" fmla="*/ 77330 h 77329"/>
                <a:gd name="connsiteX6" fmla="*/ 8271 w 43823"/>
                <a:gd name="connsiteY6" fmla="*/ 55418 h 77329"/>
                <a:gd name="connsiteX7" fmla="*/ 8271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1 w 43823"/>
                <a:gd name="connsiteY10" fmla="*/ 16029 h 77329"/>
                <a:gd name="connsiteX11" fmla="*/ 8271 w 43823"/>
                <a:gd name="connsiteY11" fmla="*/ 0 h 77329"/>
                <a:gd name="connsiteX12" fmla="*/ 27369 w 43823"/>
                <a:gd name="connsiteY12" fmla="*/ 0 h 77329"/>
                <a:gd name="connsiteX13" fmla="*/ 27369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3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3" y="30778"/>
                  </a:moveTo>
                  <a:lnTo>
                    <a:pt x="27283" y="52093"/>
                  </a:lnTo>
                  <a:cubicBezTo>
                    <a:pt x="27283" y="58232"/>
                    <a:pt x="29159" y="60960"/>
                    <a:pt x="34274" y="60960"/>
                  </a:cubicBezTo>
                  <a:cubicBezTo>
                    <a:pt x="35724" y="60960"/>
                    <a:pt x="38026" y="60875"/>
                    <a:pt x="42289" y="59681"/>
                  </a:cubicBezTo>
                  <a:lnTo>
                    <a:pt x="42289" y="76051"/>
                  </a:lnTo>
                  <a:cubicBezTo>
                    <a:pt x="38281" y="77074"/>
                    <a:pt x="35553" y="77330"/>
                    <a:pt x="31120" y="77330"/>
                  </a:cubicBezTo>
                  <a:cubicBezTo>
                    <a:pt x="16285" y="77330"/>
                    <a:pt x="8271" y="68974"/>
                    <a:pt x="8271" y="55418"/>
                  </a:cubicBezTo>
                  <a:lnTo>
                    <a:pt x="8271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1" y="16029"/>
                  </a:lnTo>
                  <a:lnTo>
                    <a:pt x="8271" y="0"/>
                  </a:lnTo>
                  <a:lnTo>
                    <a:pt x="27369" y="0"/>
                  </a:lnTo>
                  <a:lnTo>
                    <a:pt x="27369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3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1A43523-073A-6D09-5923-4D87A91389C3}"/>
                </a:ext>
              </a:extLst>
            </p:cNvPr>
            <p:cNvSpPr/>
            <p:nvPr/>
          </p:nvSpPr>
          <p:spPr>
            <a:xfrm>
              <a:off x="5666390" y="3530197"/>
              <a:ext cx="22252" cy="89862"/>
            </a:xfrm>
            <a:custGeom>
              <a:avLst/>
              <a:gdLst>
                <a:gd name="connsiteX0" fmla="*/ 0 w 22252"/>
                <a:gd name="connsiteY0" fmla="*/ 10913 h 89862"/>
                <a:gd name="connsiteX1" fmla="*/ 11084 w 22252"/>
                <a:gd name="connsiteY1" fmla="*/ 0 h 89862"/>
                <a:gd name="connsiteX2" fmla="*/ 22252 w 22252"/>
                <a:gd name="connsiteY2" fmla="*/ 10913 h 89862"/>
                <a:gd name="connsiteX3" fmla="*/ 11084 w 22252"/>
                <a:gd name="connsiteY3" fmla="*/ 21826 h 89862"/>
                <a:gd name="connsiteX4" fmla="*/ 0 w 22252"/>
                <a:gd name="connsiteY4" fmla="*/ 10913 h 89862"/>
                <a:gd name="connsiteX5" fmla="*/ 1534 w 22252"/>
                <a:gd name="connsiteY5" fmla="*/ 29841 h 89862"/>
                <a:gd name="connsiteX6" fmla="*/ 20633 w 22252"/>
                <a:gd name="connsiteY6" fmla="*/ 29841 h 89862"/>
                <a:gd name="connsiteX7" fmla="*/ 20633 w 22252"/>
                <a:gd name="connsiteY7" fmla="*/ 89863 h 89862"/>
                <a:gd name="connsiteX8" fmla="*/ 1534 w 22252"/>
                <a:gd name="connsiteY8" fmla="*/ 89863 h 89862"/>
                <a:gd name="connsiteX9" fmla="*/ 1534 w 22252"/>
                <a:gd name="connsiteY9" fmla="*/ 29841 h 8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52" h="89862">
                  <a:moveTo>
                    <a:pt x="0" y="10913"/>
                  </a:moveTo>
                  <a:cubicBezTo>
                    <a:pt x="0" y="4689"/>
                    <a:pt x="4859" y="0"/>
                    <a:pt x="11084" y="0"/>
                  </a:cubicBezTo>
                  <a:cubicBezTo>
                    <a:pt x="17478" y="0"/>
                    <a:pt x="22252" y="4689"/>
                    <a:pt x="22252" y="10913"/>
                  </a:cubicBezTo>
                  <a:cubicBezTo>
                    <a:pt x="22252" y="17137"/>
                    <a:pt x="17393" y="21826"/>
                    <a:pt x="11084" y="21826"/>
                  </a:cubicBezTo>
                  <a:cubicBezTo>
                    <a:pt x="4774" y="21826"/>
                    <a:pt x="0" y="17137"/>
                    <a:pt x="0" y="10913"/>
                  </a:cubicBezTo>
                  <a:close/>
                  <a:moveTo>
                    <a:pt x="1534" y="29841"/>
                  </a:moveTo>
                  <a:lnTo>
                    <a:pt x="20633" y="29841"/>
                  </a:lnTo>
                  <a:lnTo>
                    <a:pt x="20633" y="89863"/>
                  </a:lnTo>
                  <a:lnTo>
                    <a:pt x="1534" y="89863"/>
                  </a:lnTo>
                  <a:lnTo>
                    <a:pt x="1534" y="29841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4357B36-34C4-9A4F-DB00-A8C758878359}"/>
                </a:ext>
              </a:extLst>
            </p:cNvPr>
            <p:cNvSpPr/>
            <p:nvPr/>
          </p:nvSpPr>
          <p:spPr>
            <a:xfrm>
              <a:off x="5697765" y="3558929"/>
              <a:ext cx="65393" cy="62324"/>
            </a:xfrm>
            <a:custGeom>
              <a:avLst/>
              <a:gdLst>
                <a:gd name="connsiteX0" fmla="*/ 0 w 65393"/>
                <a:gd name="connsiteY0" fmla="*/ 30523 h 62324"/>
                <a:gd name="connsiteX1" fmla="*/ 32740 w 65393"/>
                <a:gd name="connsiteY1" fmla="*/ 0 h 62324"/>
                <a:gd name="connsiteX2" fmla="*/ 65394 w 65393"/>
                <a:gd name="connsiteY2" fmla="*/ 30523 h 62324"/>
                <a:gd name="connsiteX3" fmla="*/ 32740 w 65393"/>
                <a:gd name="connsiteY3" fmla="*/ 62324 h 62324"/>
                <a:gd name="connsiteX4" fmla="*/ 0 w 65393"/>
                <a:gd name="connsiteY4" fmla="*/ 30523 h 62324"/>
                <a:gd name="connsiteX5" fmla="*/ 46637 w 65393"/>
                <a:gd name="connsiteY5" fmla="*/ 30864 h 62324"/>
                <a:gd name="connsiteX6" fmla="*/ 32740 w 65393"/>
                <a:gd name="connsiteY6" fmla="*/ 15346 h 62324"/>
                <a:gd name="connsiteX7" fmla="*/ 18758 w 65393"/>
                <a:gd name="connsiteY7" fmla="*/ 30864 h 62324"/>
                <a:gd name="connsiteX8" fmla="*/ 32740 w 65393"/>
                <a:gd name="connsiteY8" fmla="*/ 46978 h 62324"/>
                <a:gd name="connsiteX9" fmla="*/ 46637 w 65393"/>
                <a:gd name="connsiteY9" fmla="*/ 30864 h 6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93" h="62324">
                  <a:moveTo>
                    <a:pt x="0" y="30523"/>
                  </a:moveTo>
                  <a:cubicBezTo>
                    <a:pt x="0" y="12959"/>
                    <a:pt x="14153" y="0"/>
                    <a:pt x="32740" y="0"/>
                  </a:cubicBezTo>
                  <a:cubicBezTo>
                    <a:pt x="51326" y="0"/>
                    <a:pt x="65394" y="12959"/>
                    <a:pt x="65394" y="30523"/>
                  </a:cubicBezTo>
                  <a:cubicBezTo>
                    <a:pt x="65394" y="48768"/>
                    <a:pt x="51411" y="62324"/>
                    <a:pt x="32740" y="62324"/>
                  </a:cubicBezTo>
                  <a:cubicBezTo>
                    <a:pt x="14068" y="62324"/>
                    <a:pt x="0" y="48768"/>
                    <a:pt x="0" y="30523"/>
                  </a:cubicBezTo>
                  <a:close/>
                  <a:moveTo>
                    <a:pt x="46637" y="30864"/>
                  </a:moveTo>
                  <a:cubicBezTo>
                    <a:pt x="46637" y="21656"/>
                    <a:pt x="40754" y="15346"/>
                    <a:pt x="32740" y="15346"/>
                  </a:cubicBezTo>
                  <a:cubicBezTo>
                    <a:pt x="24725" y="15346"/>
                    <a:pt x="18758" y="21741"/>
                    <a:pt x="18758" y="30864"/>
                  </a:cubicBezTo>
                  <a:cubicBezTo>
                    <a:pt x="18758" y="40413"/>
                    <a:pt x="24811" y="46978"/>
                    <a:pt x="32740" y="46978"/>
                  </a:cubicBezTo>
                  <a:cubicBezTo>
                    <a:pt x="40754" y="47063"/>
                    <a:pt x="46637" y="40413"/>
                    <a:pt x="46637" y="3086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B0583FC-4162-6496-FCAB-31B3C6A9FB70}"/>
                </a:ext>
              </a:extLst>
            </p:cNvPr>
            <p:cNvSpPr/>
            <p:nvPr/>
          </p:nvSpPr>
          <p:spPr>
            <a:xfrm>
              <a:off x="5772707" y="3558759"/>
              <a:ext cx="58061" cy="61301"/>
            </a:xfrm>
            <a:custGeom>
              <a:avLst/>
              <a:gdLst>
                <a:gd name="connsiteX0" fmla="*/ 58062 w 58061"/>
                <a:gd name="connsiteY0" fmla="*/ 21144 h 61301"/>
                <a:gd name="connsiteX1" fmla="*/ 58062 w 58061"/>
                <a:gd name="connsiteY1" fmla="*/ 61301 h 61301"/>
                <a:gd name="connsiteX2" fmla="*/ 38964 w 58061"/>
                <a:gd name="connsiteY2" fmla="*/ 61301 h 61301"/>
                <a:gd name="connsiteX3" fmla="*/ 38964 w 58061"/>
                <a:gd name="connsiteY3" fmla="*/ 26174 h 61301"/>
                <a:gd name="connsiteX4" fmla="*/ 30693 w 58061"/>
                <a:gd name="connsiteY4" fmla="*/ 17137 h 61301"/>
                <a:gd name="connsiteX5" fmla="*/ 18927 w 58061"/>
                <a:gd name="connsiteY5" fmla="*/ 24043 h 61301"/>
                <a:gd name="connsiteX6" fmla="*/ 18927 w 58061"/>
                <a:gd name="connsiteY6" fmla="*/ 61216 h 61301"/>
                <a:gd name="connsiteX7" fmla="*/ 0 w 58061"/>
                <a:gd name="connsiteY7" fmla="*/ 61216 h 61301"/>
                <a:gd name="connsiteX8" fmla="*/ 0 w 58061"/>
                <a:gd name="connsiteY8" fmla="*/ 1194 h 61301"/>
                <a:gd name="connsiteX9" fmla="*/ 18927 w 58061"/>
                <a:gd name="connsiteY9" fmla="*/ 1194 h 61301"/>
                <a:gd name="connsiteX10" fmla="*/ 18927 w 58061"/>
                <a:gd name="connsiteY10" fmla="*/ 10572 h 61301"/>
                <a:gd name="connsiteX11" fmla="*/ 38110 w 58061"/>
                <a:gd name="connsiteY11" fmla="*/ 0 h 61301"/>
                <a:gd name="connsiteX12" fmla="*/ 58062 w 58061"/>
                <a:gd name="connsiteY12" fmla="*/ 21144 h 6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1" h="61301">
                  <a:moveTo>
                    <a:pt x="58062" y="21144"/>
                  </a:moveTo>
                  <a:lnTo>
                    <a:pt x="58062" y="61301"/>
                  </a:lnTo>
                  <a:lnTo>
                    <a:pt x="38964" y="61301"/>
                  </a:lnTo>
                  <a:lnTo>
                    <a:pt x="38964" y="26174"/>
                  </a:lnTo>
                  <a:cubicBezTo>
                    <a:pt x="38964" y="20036"/>
                    <a:pt x="35468" y="17137"/>
                    <a:pt x="30693" y="17137"/>
                  </a:cubicBezTo>
                  <a:cubicBezTo>
                    <a:pt x="26090" y="17137"/>
                    <a:pt x="22594" y="19865"/>
                    <a:pt x="18927" y="24043"/>
                  </a:cubicBezTo>
                  <a:lnTo>
                    <a:pt x="1892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8927" y="1194"/>
                  </a:lnTo>
                  <a:lnTo>
                    <a:pt x="18927" y="10572"/>
                  </a:lnTo>
                  <a:cubicBezTo>
                    <a:pt x="23873" y="4093"/>
                    <a:pt x="29841" y="0"/>
                    <a:pt x="38110" y="0"/>
                  </a:cubicBezTo>
                  <a:cubicBezTo>
                    <a:pt x="49280" y="85"/>
                    <a:pt x="58062" y="7844"/>
                    <a:pt x="58062" y="2114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0CEE9E4-BDC8-168B-B6F8-C0D23168ED04}"/>
                </a:ext>
              </a:extLst>
            </p:cNvPr>
            <p:cNvSpPr/>
            <p:nvPr/>
          </p:nvSpPr>
          <p:spPr>
            <a:xfrm>
              <a:off x="5839124" y="3601559"/>
              <a:ext cx="24213" cy="35296"/>
            </a:xfrm>
            <a:custGeom>
              <a:avLst/>
              <a:gdLst>
                <a:gd name="connsiteX0" fmla="*/ 3240 w 24213"/>
                <a:gd name="connsiteY0" fmla="*/ 0 h 35296"/>
                <a:gd name="connsiteX1" fmla="*/ 24213 w 24213"/>
                <a:gd name="connsiteY1" fmla="*/ 0 h 35296"/>
                <a:gd name="connsiteX2" fmla="*/ 13045 w 24213"/>
                <a:gd name="connsiteY2" fmla="*/ 35297 h 35296"/>
                <a:gd name="connsiteX3" fmla="*/ 0 w 24213"/>
                <a:gd name="connsiteY3" fmla="*/ 35297 h 35296"/>
                <a:gd name="connsiteX4" fmla="*/ 3240 w 24213"/>
                <a:gd name="connsiteY4" fmla="*/ 0 h 35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3" h="35296">
                  <a:moveTo>
                    <a:pt x="3240" y="0"/>
                  </a:moveTo>
                  <a:lnTo>
                    <a:pt x="24213" y="0"/>
                  </a:lnTo>
                  <a:lnTo>
                    <a:pt x="13045" y="35297"/>
                  </a:lnTo>
                  <a:lnTo>
                    <a:pt x="0" y="35297"/>
                  </a:lnTo>
                  <a:lnTo>
                    <a:pt x="3240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ED33AB1-0DEA-7D16-AB5A-61D3CE5C0825}"/>
                </a:ext>
              </a:extLst>
            </p:cNvPr>
            <p:cNvSpPr/>
            <p:nvPr/>
          </p:nvSpPr>
          <p:spPr>
            <a:xfrm>
              <a:off x="5896759" y="3536421"/>
              <a:ext cx="62494" cy="84832"/>
            </a:xfrm>
            <a:custGeom>
              <a:avLst/>
              <a:gdLst>
                <a:gd name="connsiteX0" fmla="*/ 0 w 62494"/>
                <a:gd name="connsiteY0" fmla="*/ 78097 h 84832"/>
                <a:gd name="connsiteX1" fmla="*/ 0 w 62494"/>
                <a:gd name="connsiteY1" fmla="*/ 56868 h 84832"/>
                <a:gd name="connsiteX2" fmla="*/ 30266 w 62494"/>
                <a:gd name="connsiteY2" fmla="*/ 68974 h 84832"/>
                <a:gd name="connsiteX3" fmla="*/ 40838 w 62494"/>
                <a:gd name="connsiteY3" fmla="*/ 60619 h 84832"/>
                <a:gd name="connsiteX4" fmla="*/ 0 w 62494"/>
                <a:gd name="connsiteY4" fmla="*/ 24469 h 84832"/>
                <a:gd name="connsiteX5" fmla="*/ 32398 w 62494"/>
                <a:gd name="connsiteY5" fmla="*/ 0 h 84832"/>
                <a:gd name="connsiteX6" fmla="*/ 58913 w 62494"/>
                <a:gd name="connsiteY6" fmla="*/ 3922 h 84832"/>
                <a:gd name="connsiteX7" fmla="*/ 58913 w 62494"/>
                <a:gd name="connsiteY7" fmla="*/ 24043 h 84832"/>
                <a:gd name="connsiteX8" fmla="*/ 32739 w 62494"/>
                <a:gd name="connsiteY8" fmla="*/ 15432 h 84832"/>
                <a:gd name="connsiteX9" fmla="*/ 21655 w 62494"/>
                <a:gd name="connsiteY9" fmla="*/ 23446 h 84832"/>
                <a:gd name="connsiteX10" fmla="*/ 62494 w 62494"/>
                <a:gd name="connsiteY10" fmla="*/ 58317 h 84832"/>
                <a:gd name="connsiteX11" fmla="*/ 31801 w 62494"/>
                <a:gd name="connsiteY11" fmla="*/ 84833 h 84832"/>
                <a:gd name="connsiteX12" fmla="*/ 0 w 62494"/>
                <a:gd name="connsiteY12" fmla="*/ 78097 h 84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494" h="84832">
                  <a:moveTo>
                    <a:pt x="0" y="78097"/>
                  </a:moveTo>
                  <a:lnTo>
                    <a:pt x="0" y="56868"/>
                  </a:lnTo>
                  <a:cubicBezTo>
                    <a:pt x="9293" y="63433"/>
                    <a:pt x="21229" y="68974"/>
                    <a:pt x="30266" y="68974"/>
                  </a:cubicBezTo>
                  <a:cubicBezTo>
                    <a:pt x="36746" y="68974"/>
                    <a:pt x="40838" y="65564"/>
                    <a:pt x="40838" y="60619"/>
                  </a:cubicBezTo>
                  <a:cubicBezTo>
                    <a:pt x="40838" y="44590"/>
                    <a:pt x="0" y="52605"/>
                    <a:pt x="0" y="24469"/>
                  </a:cubicBezTo>
                  <a:cubicBezTo>
                    <a:pt x="0" y="9379"/>
                    <a:pt x="12874" y="0"/>
                    <a:pt x="32398" y="0"/>
                  </a:cubicBezTo>
                  <a:cubicBezTo>
                    <a:pt x="39815" y="0"/>
                    <a:pt x="50643" y="1450"/>
                    <a:pt x="58913" y="3922"/>
                  </a:cubicBezTo>
                  <a:lnTo>
                    <a:pt x="58913" y="24043"/>
                  </a:lnTo>
                  <a:cubicBezTo>
                    <a:pt x="49620" y="18842"/>
                    <a:pt x="40071" y="15432"/>
                    <a:pt x="32739" y="15432"/>
                  </a:cubicBezTo>
                  <a:cubicBezTo>
                    <a:pt x="25578" y="15432"/>
                    <a:pt x="21655" y="18842"/>
                    <a:pt x="21655" y="23446"/>
                  </a:cubicBezTo>
                  <a:cubicBezTo>
                    <a:pt x="21655" y="38196"/>
                    <a:pt x="62494" y="28988"/>
                    <a:pt x="62494" y="58317"/>
                  </a:cubicBezTo>
                  <a:cubicBezTo>
                    <a:pt x="62494" y="72896"/>
                    <a:pt x="51666" y="84833"/>
                    <a:pt x="31801" y="84833"/>
                  </a:cubicBezTo>
                  <a:cubicBezTo>
                    <a:pt x="24299" y="84833"/>
                    <a:pt x="11424" y="83213"/>
                    <a:pt x="0" y="78097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86235EF-F18C-2EFA-EF5C-3734E0B24989}"/>
                </a:ext>
              </a:extLst>
            </p:cNvPr>
            <p:cNvSpPr/>
            <p:nvPr/>
          </p:nvSpPr>
          <p:spPr>
            <a:xfrm>
              <a:off x="5965477" y="3558759"/>
              <a:ext cx="56953" cy="62494"/>
            </a:xfrm>
            <a:custGeom>
              <a:avLst/>
              <a:gdLst>
                <a:gd name="connsiteX0" fmla="*/ 56953 w 56953"/>
                <a:gd name="connsiteY0" fmla="*/ 24128 h 62494"/>
                <a:gd name="connsiteX1" fmla="*/ 56953 w 56953"/>
                <a:gd name="connsiteY1" fmla="*/ 61301 h 62494"/>
                <a:gd name="connsiteX2" fmla="*/ 37855 w 56953"/>
                <a:gd name="connsiteY2" fmla="*/ 61301 h 62494"/>
                <a:gd name="connsiteX3" fmla="*/ 37855 w 56953"/>
                <a:gd name="connsiteY3" fmla="*/ 54736 h 62494"/>
                <a:gd name="connsiteX4" fmla="*/ 21229 w 56953"/>
                <a:gd name="connsiteY4" fmla="*/ 62495 h 62494"/>
                <a:gd name="connsiteX5" fmla="*/ 0 w 56953"/>
                <a:gd name="connsiteY5" fmla="*/ 42800 h 62494"/>
                <a:gd name="connsiteX6" fmla="*/ 21571 w 56953"/>
                <a:gd name="connsiteY6" fmla="*/ 23276 h 62494"/>
                <a:gd name="connsiteX7" fmla="*/ 37855 w 56953"/>
                <a:gd name="connsiteY7" fmla="*/ 29755 h 62494"/>
                <a:gd name="connsiteX8" fmla="*/ 37855 w 56953"/>
                <a:gd name="connsiteY8" fmla="*/ 24896 h 62494"/>
                <a:gd name="connsiteX9" fmla="*/ 25407 w 56953"/>
                <a:gd name="connsiteY9" fmla="*/ 14068 h 62494"/>
                <a:gd name="connsiteX10" fmla="*/ 6650 w 56953"/>
                <a:gd name="connsiteY10" fmla="*/ 20036 h 62494"/>
                <a:gd name="connsiteX11" fmla="*/ 6650 w 56953"/>
                <a:gd name="connsiteY11" fmla="*/ 3325 h 62494"/>
                <a:gd name="connsiteX12" fmla="*/ 30353 w 56953"/>
                <a:gd name="connsiteY12" fmla="*/ 0 h 62494"/>
                <a:gd name="connsiteX13" fmla="*/ 56953 w 56953"/>
                <a:gd name="connsiteY13" fmla="*/ 24128 h 62494"/>
                <a:gd name="connsiteX14" fmla="*/ 37855 w 56953"/>
                <a:gd name="connsiteY14" fmla="*/ 45443 h 62494"/>
                <a:gd name="connsiteX15" fmla="*/ 37855 w 56953"/>
                <a:gd name="connsiteY15" fmla="*/ 40242 h 62494"/>
                <a:gd name="connsiteX16" fmla="*/ 27624 w 56953"/>
                <a:gd name="connsiteY16" fmla="*/ 34700 h 62494"/>
                <a:gd name="connsiteX17" fmla="*/ 18587 w 56953"/>
                <a:gd name="connsiteY17" fmla="*/ 42970 h 62494"/>
                <a:gd name="connsiteX18" fmla="*/ 27624 w 56953"/>
                <a:gd name="connsiteY18" fmla="*/ 50899 h 62494"/>
                <a:gd name="connsiteX19" fmla="*/ 37855 w 56953"/>
                <a:gd name="connsiteY19" fmla="*/ 45443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6953" h="62494">
                  <a:moveTo>
                    <a:pt x="56953" y="24128"/>
                  </a:moveTo>
                  <a:lnTo>
                    <a:pt x="56953" y="61301"/>
                  </a:lnTo>
                  <a:lnTo>
                    <a:pt x="37855" y="61301"/>
                  </a:lnTo>
                  <a:lnTo>
                    <a:pt x="37855" y="54736"/>
                  </a:lnTo>
                  <a:cubicBezTo>
                    <a:pt x="33849" y="59681"/>
                    <a:pt x="28221" y="62495"/>
                    <a:pt x="21229" y="62495"/>
                  </a:cubicBezTo>
                  <a:cubicBezTo>
                    <a:pt x="8953" y="62495"/>
                    <a:pt x="0" y="53884"/>
                    <a:pt x="0" y="42800"/>
                  </a:cubicBezTo>
                  <a:cubicBezTo>
                    <a:pt x="0" y="31631"/>
                    <a:pt x="8953" y="23276"/>
                    <a:pt x="21571" y="23276"/>
                  </a:cubicBezTo>
                  <a:cubicBezTo>
                    <a:pt x="28050" y="23276"/>
                    <a:pt x="33592" y="25066"/>
                    <a:pt x="37855" y="29755"/>
                  </a:cubicBezTo>
                  <a:lnTo>
                    <a:pt x="37855" y="24896"/>
                  </a:lnTo>
                  <a:cubicBezTo>
                    <a:pt x="37855" y="18672"/>
                    <a:pt x="34360" y="14068"/>
                    <a:pt x="25407" y="14068"/>
                  </a:cubicBezTo>
                  <a:cubicBezTo>
                    <a:pt x="22679" y="14068"/>
                    <a:pt x="16199" y="14409"/>
                    <a:pt x="6650" y="20036"/>
                  </a:cubicBezTo>
                  <a:lnTo>
                    <a:pt x="6650" y="3325"/>
                  </a:lnTo>
                  <a:cubicBezTo>
                    <a:pt x="17820" y="0"/>
                    <a:pt x="26942" y="0"/>
                    <a:pt x="30353" y="0"/>
                  </a:cubicBezTo>
                  <a:cubicBezTo>
                    <a:pt x="46467" y="85"/>
                    <a:pt x="56953" y="8782"/>
                    <a:pt x="56953" y="24128"/>
                  </a:cubicBezTo>
                  <a:close/>
                  <a:moveTo>
                    <a:pt x="37855" y="45443"/>
                  </a:moveTo>
                  <a:lnTo>
                    <a:pt x="37855" y="40242"/>
                  </a:lnTo>
                  <a:cubicBezTo>
                    <a:pt x="34360" y="35979"/>
                    <a:pt x="31120" y="34700"/>
                    <a:pt x="27624" y="34700"/>
                  </a:cubicBezTo>
                  <a:cubicBezTo>
                    <a:pt x="22423" y="34700"/>
                    <a:pt x="18587" y="38366"/>
                    <a:pt x="18587" y="42970"/>
                  </a:cubicBezTo>
                  <a:cubicBezTo>
                    <a:pt x="18587" y="47404"/>
                    <a:pt x="22338" y="50899"/>
                    <a:pt x="27624" y="50899"/>
                  </a:cubicBezTo>
                  <a:cubicBezTo>
                    <a:pt x="31034" y="50814"/>
                    <a:pt x="34360" y="49536"/>
                    <a:pt x="37855" y="45443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6839ACE-18E7-B0EC-FDEC-7AB99D4B1875}"/>
                </a:ext>
              </a:extLst>
            </p:cNvPr>
            <p:cNvSpPr/>
            <p:nvPr/>
          </p:nvSpPr>
          <p:spPr>
            <a:xfrm>
              <a:off x="6030274" y="3536506"/>
              <a:ext cx="44676" cy="83638"/>
            </a:xfrm>
            <a:custGeom>
              <a:avLst/>
              <a:gdLst>
                <a:gd name="connsiteX0" fmla="*/ 44677 w 44676"/>
                <a:gd name="connsiteY0" fmla="*/ 38281 h 83638"/>
                <a:gd name="connsiteX1" fmla="*/ 27709 w 44676"/>
                <a:gd name="connsiteY1" fmla="*/ 38281 h 83638"/>
                <a:gd name="connsiteX2" fmla="*/ 27709 w 44676"/>
                <a:gd name="connsiteY2" fmla="*/ 83639 h 83638"/>
                <a:gd name="connsiteX3" fmla="*/ 8611 w 44676"/>
                <a:gd name="connsiteY3" fmla="*/ 83639 h 83638"/>
                <a:gd name="connsiteX4" fmla="*/ 8611 w 44676"/>
                <a:gd name="connsiteY4" fmla="*/ 38281 h 83638"/>
                <a:gd name="connsiteX5" fmla="*/ 0 w 44676"/>
                <a:gd name="connsiteY5" fmla="*/ 38281 h 83638"/>
                <a:gd name="connsiteX6" fmla="*/ 0 w 44676"/>
                <a:gd name="connsiteY6" fmla="*/ 23531 h 83638"/>
                <a:gd name="connsiteX7" fmla="*/ 8611 w 44676"/>
                <a:gd name="connsiteY7" fmla="*/ 23531 h 83638"/>
                <a:gd name="connsiteX8" fmla="*/ 8611 w 44676"/>
                <a:gd name="connsiteY8" fmla="*/ 21997 h 83638"/>
                <a:gd name="connsiteX9" fmla="*/ 34274 w 44676"/>
                <a:gd name="connsiteY9" fmla="*/ 0 h 83638"/>
                <a:gd name="connsiteX10" fmla="*/ 44506 w 44676"/>
                <a:gd name="connsiteY10" fmla="*/ 938 h 83638"/>
                <a:gd name="connsiteX11" fmla="*/ 44506 w 44676"/>
                <a:gd name="connsiteY11" fmla="*/ 14153 h 83638"/>
                <a:gd name="connsiteX12" fmla="*/ 37941 w 44676"/>
                <a:gd name="connsiteY12" fmla="*/ 13471 h 83638"/>
                <a:gd name="connsiteX13" fmla="*/ 27709 w 44676"/>
                <a:gd name="connsiteY13" fmla="*/ 22849 h 83638"/>
                <a:gd name="connsiteX14" fmla="*/ 27709 w 44676"/>
                <a:gd name="connsiteY14" fmla="*/ 23531 h 83638"/>
                <a:gd name="connsiteX15" fmla="*/ 44677 w 44676"/>
                <a:gd name="connsiteY15" fmla="*/ 23531 h 83638"/>
                <a:gd name="connsiteX16" fmla="*/ 44677 w 44676"/>
                <a:gd name="connsiteY16" fmla="*/ 38281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4676" h="83638">
                  <a:moveTo>
                    <a:pt x="44677" y="38281"/>
                  </a:moveTo>
                  <a:lnTo>
                    <a:pt x="27709" y="38281"/>
                  </a:lnTo>
                  <a:lnTo>
                    <a:pt x="27709" y="83639"/>
                  </a:lnTo>
                  <a:lnTo>
                    <a:pt x="8611" y="83639"/>
                  </a:lnTo>
                  <a:lnTo>
                    <a:pt x="8611" y="38281"/>
                  </a:lnTo>
                  <a:lnTo>
                    <a:pt x="0" y="38281"/>
                  </a:lnTo>
                  <a:lnTo>
                    <a:pt x="0" y="23531"/>
                  </a:lnTo>
                  <a:lnTo>
                    <a:pt x="8611" y="23531"/>
                  </a:lnTo>
                  <a:lnTo>
                    <a:pt x="8611" y="21997"/>
                  </a:lnTo>
                  <a:cubicBezTo>
                    <a:pt x="8611" y="8782"/>
                    <a:pt x="19099" y="0"/>
                    <a:pt x="34274" y="0"/>
                  </a:cubicBezTo>
                  <a:cubicBezTo>
                    <a:pt x="37003" y="0"/>
                    <a:pt x="40498" y="256"/>
                    <a:pt x="44506" y="938"/>
                  </a:cubicBezTo>
                  <a:lnTo>
                    <a:pt x="44506" y="14153"/>
                  </a:lnTo>
                  <a:cubicBezTo>
                    <a:pt x="41095" y="13556"/>
                    <a:pt x="39475" y="13471"/>
                    <a:pt x="37941" y="13471"/>
                  </a:cubicBezTo>
                  <a:cubicBezTo>
                    <a:pt x="31461" y="13471"/>
                    <a:pt x="27709" y="16881"/>
                    <a:pt x="27709" y="22849"/>
                  </a:cubicBezTo>
                  <a:lnTo>
                    <a:pt x="27709" y="23531"/>
                  </a:lnTo>
                  <a:lnTo>
                    <a:pt x="44677" y="23531"/>
                  </a:lnTo>
                  <a:lnTo>
                    <a:pt x="44677" y="38281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60F3DCE-E7CD-E775-041E-B78704F43058}"/>
                </a:ext>
              </a:extLst>
            </p:cNvPr>
            <p:cNvSpPr/>
            <p:nvPr/>
          </p:nvSpPr>
          <p:spPr>
            <a:xfrm>
              <a:off x="6078360" y="3558929"/>
              <a:ext cx="59340" cy="62238"/>
            </a:xfrm>
            <a:custGeom>
              <a:avLst/>
              <a:gdLst>
                <a:gd name="connsiteX0" fmla="*/ 59341 w 59340"/>
                <a:gd name="connsiteY0" fmla="*/ 36064 h 62238"/>
                <a:gd name="connsiteX1" fmla="*/ 18245 w 59340"/>
                <a:gd name="connsiteY1" fmla="*/ 36064 h 62238"/>
                <a:gd name="connsiteX2" fmla="*/ 35980 w 59340"/>
                <a:gd name="connsiteY2" fmla="*/ 48427 h 62238"/>
                <a:gd name="connsiteX3" fmla="*/ 55760 w 59340"/>
                <a:gd name="connsiteY3" fmla="*/ 43823 h 62238"/>
                <a:gd name="connsiteX4" fmla="*/ 55760 w 59340"/>
                <a:gd name="connsiteY4" fmla="*/ 58914 h 62238"/>
                <a:gd name="connsiteX5" fmla="*/ 34103 w 59340"/>
                <a:gd name="connsiteY5" fmla="*/ 62239 h 62238"/>
                <a:gd name="connsiteX6" fmla="*/ 0 w 59340"/>
                <a:gd name="connsiteY6" fmla="*/ 30011 h 62238"/>
                <a:gd name="connsiteX7" fmla="*/ 30609 w 59340"/>
                <a:gd name="connsiteY7" fmla="*/ 0 h 62238"/>
                <a:gd name="connsiteX8" fmla="*/ 59341 w 59340"/>
                <a:gd name="connsiteY8" fmla="*/ 29755 h 62238"/>
                <a:gd name="connsiteX9" fmla="*/ 59341 w 59340"/>
                <a:gd name="connsiteY9" fmla="*/ 36064 h 62238"/>
                <a:gd name="connsiteX10" fmla="*/ 18160 w 59340"/>
                <a:gd name="connsiteY10" fmla="*/ 24640 h 62238"/>
                <a:gd name="connsiteX11" fmla="*/ 42800 w 59340"/>
                <a:gd name="connsiteY11" fmla="*/ 24640 h 62238"/>
                <a:gd name="connsiteX12" fmla="*/ 30778 w 59340"/>
                <a:gd name="connsiteY12" fmla="*/ 12618 h 62238"/>
                <a:gd name="connsiteX13" fmla="*/ 18160 w 59340"/>
                <a:gd name="connsiteY13" fmla="*/ 24640 h 6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340" h="62238">
                  <a:moveTo>
                    <a:pt x="59341" y="36064"/>
                  </a:moveTo>
                  <a:lnTo>
                    <a:pt x="18245" y="36064"/>
                  </a:lnTo>
                  <a:cubicBezTo>
                    <a:pt x="19866" y="45017"/>
                    <a:pt x="25408" y="48427"/>
                    <a:pt x="35980" y="48427"/>
                  </a:cubicBezTo>
                  <a:cubicBezTo>
                    <a:pt x="40583" y="48427"/>
                    <a:pt x="45614" y="47489"/>
                    <a:pt x="55760" y="43823"/>
                  </a:cubicBezTo>
                  <a:lnTo>
                    <a:pt x="55760" y="58914"/>
                  </a:lnTo>
                  <a:cubicBezTo>
                    <a:pt x="45869" y="61898"/>
                    <a:pt x="38197" y="62239"/>
                    <a:pt x="34103" y="62239"/>
                  </a:cubicBezTo>
                  <a:cubicBezTo>
                    <a:pt x="12534" y="62239"/>
                    <a:pt x="0" y="50303"/>
                    <a:pt x="0" y="30011"/>
                  </a:cubicBezTo>
                  <a:cubicBezTo>
                    <a:pt x="0" y="11425"/>
                    <a:pt x="13642" y="0"/>
                    <a:pt x="30609" y="0"/>
                  </a:cubicBezTo>
                  <a:cubicBezTo>
                    <a:pt x="47063" y="0"/>
                    <a:pt x="59341" y="10743"/>
                    <a:pt x="59341" y="29755"/>
                  </a:cubicBezTo>
                  <a:lnTo>
                    <a:pt x="59341" y="36064"/>
                  </a:lnTo>
                  <a:close/>
                  <a:moveTo>
                    <a:pt x="18160" y="24640"/>
                  </a:moveTo>
                  <a:lnTo>
                    <a:pt x="42800" y="24640"/>
                  </a:lnTo>
                  <a:cubicBezTo>
                    <a:pt x="41606" y="16966"/>
                    <a:pt x="37770" y="12618"/>
                    <a:pt x="30778" y="12618"/>
                  </a:cubicBezTo>
                  <a:cubicBezTo>
                    <a:pt x="23873" y="12618"/>
                    <a:pt x="19525" y="16881"/>
                    <a:pt x="18160" y="2464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006926-C3B6-F3E8-F360-F4EF1A473A63}"/>
                </a:ext>
              </a:extLst>
            </p:cNvPr>
            <p:cNvSpPr/>
            <p:nvPr/>
          </p:nvSpPr>
          <p:spPr>
            <a:xfrm>
              <a:off x="6143242" y="3544009"/>
              <a:ext cx="43823" cy="77329"/>
            </a:xfrm>
            <a:custGeom>
              <a:avLst/>
              <a:gdLst>
                <a:gd name="connsiteX0" fmla="*/ 27283 w 43823"/>
                <a:gd name="connsiteY0" fmla="*/ 30778 h 77329"/>
                <a:gd name="connsiteX1" fmla="*/ 27283 w 43823"/>
                <a:gd name="connsiteY1" fmla="*/ 52093 h 77329"/>
                <a:gd name="connsiteX2" fmla="*/ 34274 w 43823"/>
                <a:gd name="connsiteY2" fmla="*/ 60960 h 77329"/>
                <a:gd name="connsiteX3" fmla="*/ 42289 w 43823"/>
                <a:gd name="connsiteY3" fmla="*/ 59681 h 77329"/>
                <a:gd name="connsiteX4" fmla="*/ 42289 w 43823"/>
                <a:gd name="connsiteY4" fmla="*/ 76051 h 77329"/>
                <a:gd name="connsiteX5" fmla="*/ 31120 w 43823"/>
                <a:gd name="connsiteY5" fmla="*/ 77330 h 77329"/>
                <a:gd name="connsiteX6" fmla="*/ 8271 w 43823"/>
                <a:gd name="connsiteY6" fmla="*/ 55418 h 77329"/>
                <a:gd name="connsiteX7" fmla="*/ 8271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1 w 43823"/>
                <a:gd name="connsiteY10" fmla="*/ 16029 h 77329"/>
                <a:gd name="connsiteX11" fmla="*/ 8271 w 43823"/>
                <a:gd name="connsiteY11" fmla="*/ 0 h 77329"/>
                <a:gd name="connsiteX12" fmla="*/ 27369 w 43823"/>
                <a:gd name="connsiteY12" fmla="*/ 0 h 77329"/>
                <a:gd name="connsiteX13" fmla="*/ 27369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3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3" y="30778"/>
                  </a:moveTo>
                  <a:lnTo>
                    <a:pt x="27283" y="52093"/>
                  </a:lnTo>
                  <a:cubicBezTo>
                    <a:pt x="27283" y="58232"/>
                    <a:pt x="29159" y="60960"/>
                    <a:pt x="34274" y="60960"/>
                  </a:cubicBezTo>
                  <a:cubicBezTo>
                    <a:pt x="35724" y="60960"/>
                    <a:pt x="38026" y="60875"/>
                    <a:pt x="42289" y="59681"/>
                  </a:cubicBezTo>
                  <a:lnTo>
                    <a:pt x="42289" y="76051"/>
                  </a:lnTo>
                  <a:cubicBezTo>
                    <a:pt x="38282" y="77074"/>
                    <a:pt x="35553" y="77330"/>
                    <a:pt x="31120" y="77330"/>
                  </a:cubicBezTo>
                  <a:cubicBezTo>
                    <a:pt x="16285" y="77330"/>
                    <a:pt x="8271" y="68974"/>
                    <a:pt x="8271" y="55418"/>
                  </a:cubicBezTo>
                  <a:lnTo>
                    <a:pt x="8271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1" y="16029"/>
                  </a:lnTo>
                  <a:lnTo>
                    <a:pt x="8271" y="0"/>
                  </a:lnTo>
                  <a:lnTo>
                    <a:pt x="27369" y="0"/>
                  </a:lnTo>
                  <a:lnTo>
                    <a:pt x="27369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3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257EDEE-703C-57BE-FF13-930C28ECE112}"/>
                </a:ext>
              </a:extLst>
            </p:cNvPr>
            <p:cNvSpPr/>
            <p:nvPr/>
          </p:nvSpPr>
          <p:spPr>
            <a:xfrm>
              <a:off x="6190390" y="3560038"/>
              <a:ext cx="65904" cy="79716"/>
            </a:xfrm>
            <a:custGeom>
              <a:avLst/>
              <a:gdLst>
                <a:gd name="connsiteX0" fmla="*/ 65905 w 65904"/>
                <a:gd name="connsiteY0" fmla="*/ 0 h 79716"/>
                <a:gd name="connsiteX1" fmla="*/ 34445 w 65904"/>
                <a:gd name="connsiteY1" fmla="*/ 79717 h 79716"/>
                <a:gd name="connsiteX2" fmla="*/ 11340 w 65904"/>
                <a:gd name="connsiteY2" fmla="*/ 79717 h 79716"/>
                <a:gd name="connsiteX3" fmla="*/ 24725 w 65904"/>
                <a:gd name="connsiteY3" fmla="*/ 55844 h 79716"/>
                <a:gd name="connsiteX4" fmla="*/ 0 w 65904"/>
                <a:gd name="connsiteY4" fmla="*/ 0 h 79716"/>
                <a:gd name="connsiteX5" fmla="*/ 20804 w 65904"/>
                <a:gd name="connsiteY5" fmla="*/ 0 h 79716"/>
                <a:gd name="connsiteX6" fmla="*/ 33678 w 65904"/>
                <a:gd name="connsiteY6" fmla="*/ 37684 h 79716"/>
                <a:gd name="connsiteX7" fmla="*/ 44761 w 65904"/>
                <a:gd name="connsiteY7" fmla="*/ 0 h 79716"/>
                <a:gd name="connsiteX8" fmla="*/ 65905 w 65904"/>
                <a:gd name="connsiteY8" fmla="*/ 0 h 79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904" h="79716">
                  <a:moveTo>
                    <a:pt x="65905" y="0"/>
                  </a:moveTo>
                  <a:lnTo>
                    <a:pt x="34445" y="79717"/>
                  </a:lnTo>
                  <a:lnTo>
                    <a:pt x="11340" y="79717"/>
                  </a:lnTo>
                  <a:lnTo>
                    <a:pt x="24725" y="55844"/>
                  </a:lnTo>
                  <a:lnTo>
                    <a:pt x="0" y="0"/>
                  </a:lnTo>
                  <a:lnTo>
                    <a:pt x="20804" y="0"/>
                  </a:lnTo>
                  <a:lnTo>
                    <a:pt x="33678" y="37684"/>
                  </a:lnTo>
                  <a:lnTo>
                    <a:pt x="44761" y="0"/>
                  </a:lnTo>
                  <a:lnTo>
                    <a:pt x="65905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B401892-A62C-FC78-E400-435488548428}"/>
                </a:ext>
              </a:extLst>
            </p:cNvPr>
            <p:cNvSpPr/>
            <p:nvPr/>
          </p:nvSpPr>
          <p:spPr>
            <a:xfrm>
              <a:off x="6286221" y="3536421"/>
              <a:ext cx="85514" cy="84832"/>
            </a:xfrm>
            <a:custGeom>
              <a:avLst/>
              <a:gdLst>
                <a:gd name="connsiteX0" fmla="*/ 61983 w 85514"/>
                <a:gd name="connsiteY0" fmla="*/ 83639 h 84832"/>
                <a:gd name="connsiteX1" fmla="*/ 55078 w 85514"/>
                <a:gd name="connsiteY1" fmla="*/ 76562 h 84832"/>
                <a:gd name="connsiteX2" fmla="*/ 30949 w 85514"/>
                <a:gd name="connsiteY2" fmla="*/ 84833 h 84832"/>
                <a:gd name="connsiteX3" fmla="*/ 0 w 85514"/>
                <a:gd name="connsiteY3" fmla="*/ 60790 h 84832"/>
                <a:gd name="connsiteX4" fmla="*/ 17734 w 85514"/>
                <a:gd name="connsiteY4" fmla="*/ 38878 h 84832"/>
                <a:gd name="connsiteX5" fmla="*/ 9379 w 85514"/>
                <a:gd name="connsiteY5" fmla="*/ 20633 h 84832"/>
                <a:gd name="connsiteX6" fmla="*/ 34786 w 85514"/>
                <a:gd name="connsiteY6" fmla="*/ 0 h 84832"/>
                <a:gd name="connsiteX7" fmla="*/ 59255 w 85514"/>
                <a:gd name="connsiteY7" fmla="*/ 19780 h 84832"/>
                <a:gd name="connsiteX8" fmla="*/ 41692 w 85514"/>
                <a:gd name="connsiteY8" fmla="*/ 40413 h 84832"/>
                <a:gd name="connsiteX9" fmla="*/ 56186 w 85514"/>
                <a:gd name="connsiteY9" fmla="*/ 54651 h 84832"/>
                <a:gd name="connsiteX10" fmla="*/ 63518 w 85514"/>
                <a:gd name="connsiteY10" fmla="*/ 42203 h 84832"/>
                <a:gd name="connsiteX11" fmla="*/ 82360 w 85514"/>
                <a:gd name="connsiteY11" fmla="*/ 42203 h 84832"/>
                <a:gd name="connsiteX12" fmla="*/ 66588 w 85514"/>
                <a:gd name="connsiteY12" fmla="*/ 64967 h 84832"/>
                <a:gd name="connsiteX13" fmla="*/ 85515 w 85514"/>
                <a:gd name="connsiteY13" fmla="*/ 83724 h 84832"/>
                <a:gd name="connsiteX14" fmla="*/ 61983 w 85514"/>
                <a:gd name="connsiteY14" fmla="*/ 83724 h 84832"/>
                <a:gd name="connsiteX15" fmla="*/ 44506 w 85514"/>
                <a:gd name="connsiteY15" fmla="*/ 65990 h 84832"/>
                <a:gd name="connsiteX16" fmla="*/ 26601 w 85514"/>
                <a:gd name="connsiteY16" fmla="*/ 48001 h 84832"/>
                <a:gd name="connsiteX17" fmla="*/ 18245 w 85514"/>
                <a:gd name="connsiteY17" fmla="*/ 58829 h 84832"/>
                <a:gd name="connsiteX18" fmla="*/ 32057 w 85514"/>
                <a:gd name="connsiteY18" fmla="*/ 69657 h 84832"/>
                <a:gd name="connsiteX19" fmla="*/ 44506 w 85514"/>
                <a:gd name="connsiteY19" fmla="*/ 65990 h 84832"/>
                <a:gd name="connsiteX20" fmla="*/ 26686 w 85514"/>
                <a:gd name="connsiteY20" fmla="*/ 20888 h 84832"/>
                <a:gd name="connsiteX21" fmla="*/ 32655 w 85514"/>
                <a:gd name="connsiteY21" fmla="*/ 31460 h 84832"/>
                <a:gd name="connsiteX22" fmla="*/ 43738 w 85514"/>
                <a:gd name="connsiteY22" fmla="*/ 20547 h 84832"/>
                <a:gd name="connsiteX23" fmla="*/ 35297 w 85514"/>
                <a:gd name="connsiteY23" fmla="*/ 12533 h 84832"/>
                <a:gd name="connsiteX24" fmla="*/ 26686 w 85514"/>
                <a:gd name="connsiteY24" fmla="*/ 20888 h 84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5514" h="84832">
                  <a:moveTo>
                    <a:pt x="61983" y="83639"/>
                  </a:moveTo>
                  <a:lnTo>
                    <a:pt x="55078" y="76562"/>
                  </a:lnTo>
                  <a:cubicBezTo>
                    <a:pt x="47746" y="82190"/>
                    <a:pt x="40158" y="84833"/>
                    <a:pt x="30949" y="84833"/>
                  </a:cubicBezTo>
                  <a:cubicBezTo>
                    <a:pt x="12363" y="84833"/>
                    <a:pt x="0" y="74687"/>
                    <a:pt x="0" y="60790"/>
                  </a:cubicBezTo>
                  <a:cubicBezTo>
                    <a:pt x="0" y="50047"/>
                    <a:pt x="6821" y="44676"/>
                    <a:pt x="17734" y="38878"/>
                  </a:cubicBezTo>
                  <a:cubicBezTo>
                    <a:pt x="12107" y="32654"/>
                    <a:pt x="9379" y="27027"/>
                    <a:pt x="9379" y="20633"/>
                  </a:cubicBezTo>
                  <a:cubicBezTo>
                    <a:pt x="9379" y="6821"/>
                    <a:pt x="21741" y="0"/>
                    <a:pt x="34786" y="0"/>
                  </a:cubicBezTo>
                  <a:cubicBezTo>
                    <a:pt x="48683" y="0"/>
                    <a:pt x="59255" y="7673"/>
                    <a:pt x="59255" y="19780"/>
                  </a:cubicBezTo>
                  <a:cubicBezTo>
                    <a:pt x="59255" y="29159"/>
                    <a:pt x="53032" y="34530"/>
                    <a:pt x="41692" y="40413"/>
                  </a:cubicBezTo>
                  <a:lnTo>
                    <a:pt x="56186" y="54651"/>
                  </a:lnTo>
                  <a:cubicBezTo>
                    <a:pt x="58999" y="50729"/>
                    <a:pt x="61472" y="46381"/>
                    <a:pt x="63518" y="42203"/>
                  </a:cubicBezTo>
                  <a:lnTo>
                    <a:pt x="82360" y="42203"/>
                  </a:lnTo>
                  <a:cubicBezTo>
                    <a:pt x="76733" y="51411"/>
                    <a:pt x="71532" y="58914"/>
                    <a:pt x="66588" y="64967"/>
                  </a:cubicBezTo>
                  <a:lnTo>
                    <a:pt x="85515" y="83724"/>
                  </a:lnTo>
                  <a:lnTo>
                    <a:pt x="61983" y="83724"/>
                  </a:lnTo>
                  <a:close/>
                  <a:moveTo>
                    <a:pt x="44506" y="65990"/>
                  </a:moveTo>
                  <a:lnTo>
                    <a:pt x="26601" y="48001"/>
                  </a:lnTo>
                  <a:cubicBezTo>
                    <a:pt x="21741" y="50729"/>
                    <a:pt x="18245" y="53798"/>
                    <a:pt x="18245" y="58829"/>
                  </a:cubicBezTo>
                  <a:cubicBezTo>
                    <a:pt x="18245" y="64967"/>
                    <a:pt x="23531" y="69657"/>
                    <a:pt x="32057" y="69657"/>
                  </a:cubicBezTo>
                  <a:cubicBezTo>
                    <a:pt x="36576" y="69657"/>
                    <a:pt x="40669" y="68207"/>
                    <a:pt x="44506" y="65990"/>
                  </a:cubicBezTo>
                  <a:close/>
                  <a:moveTo>
                    <a:pt x="26686" y="20888"/>
                  </a:moveTo>
                  <a:cubicBezTo>
                    <a:pt x="26686" y="24810"/>
                    <a:pt x="29415" y="28221"/>
                    <a:pt x="32655" y="31460"/>
                  </a:cubicBezTo>
                  <a:cubicBezTo>
                    <a:pt x="39389" y="28050"/>
                    <a:pt x="43738" y="25066"/>
                    <a:pt x="43738" y="20547"/>
                  </a:cubicBezTo>
                  <a:cubicBezTo>
                    <a:pt x="43738" y="16114"/>
                    <a:pt x="40072" y="12533"/>
                    <a:pt x="35297" y="12533"/>
                  </a:cubicBezTo>
                  <a:cubicBezTo>
                    <a:pt x="30523" y="12533"/>
                    <a:pt x="26686" y="16199"/>
                    <a:pt x="26686" y="20888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EC5FDB4-F00F-709F-E4FD-4B2FC097C808}"/>
                </a:ext>
              </a:extLst>
            </p:cNvPr>
            <p:cNvSpPr/>
            <p:nvPr/>
          </p:nvSpPr>
          <p:spPr>
            <a:xfrm>
              <a:off x="6405243" y="3537700"/>
              <a:ext cx="73663" cy="82445"/>
            </a:xfrm>
            <a:custGeom>
              <a:avLst/>
              <a:gdLst>
                <a:gd name="connsiteX0" fmla="*/ 73664 w 73663"/>
                <a:gd name="connsiteY0" fmla="*/ 0 h 82445"/>
                <a:gd name="connsiteX1" fmla="*/ 73664 w 73663"/>
                <a:gd name="connsiteY1" fmla="*/ 82445 h 82445"/>
                <a:gd name="connsiteX2" fmla="*/ 54224 w 73663"/>
                <a:gd name="connsiteY2" fmla="*/ 82445 h 82445"/>
                <a:gd name="connsiteX3" fmla="*/ 54224 w 73663"/>
                <a:gd name="connsiteY3" fmla="*/ 50047 h 82445"/>
                <a:gd name="connsiteX4" fmla="*/ 19524 w 73663"/>
                <a:gd name="connsiteY4" fmla="*/ 50047 h 82445"/>
                <a:gd name="connsiteX5" fmla="*/ 19524 w 73663"/>
                <a:gd name="connsiteY5" fmla="*/ 82445 h 82445"/>
                <a:gd name="connsiteX6" fmla="*/ 0 w 73663"/>
                <a:gd name="connsiteY6" fmla="*/ 82445 h 82445"/>
                <a:gd name="connsiteX7" fmla="*/ 0 w 73663"/>
                <a:gd name="connsiteY7" fmla="*/ 0 h 82445"/>
                <a:gd name="connsiteX8" fmla="*/ 19524 w 73663"/>
                <a:gd name="connsiteY8" fmla="*/ 0 h 82445"/>
                <a:gd name="connsiteX9" fmla="*/ 19524 w 73663"/>
                <a:gd name="connsiteY9" fmla="*/ 32995 h 82445"/>
                <a:gd name="connsiteX10" fmla="*/ 54224 w 73663"/>
                <a:gd name="connsiteY10" fmla="*/ 32995 h 82445"/>
                <a:gd name="connsiteX11" fmla="*/ 54224 w 73663"/>
                <a:gd name="connsiteY11" fmla="*/ 0 h 82445"/>
                <a:gd name="connsiteX12" fmla="*/ 73664 w 73663"/>
                <a:gd name="connsiteY12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663" h="82445">
                  <a:moveTo>
                    <a:pt x="73664" y="0"/>
                  </a:moveTo>
                  <a:lnTo>
                    <a:pt x="73664" y="82445"/>
                  </a:lnTo>
                  <a:lnTo>
                    <a:pt x="54224" y="82445"/>
                  </a:lnTo>
                  <a:lnTo>
                    <a:pt x="54224" y="50047"/>
                  </a:lnTo>
                  <a:lnTo>
                    <a:pt x="19524" y="50047"/>
                  </a:lnTo>
                  <a:lnTo>
                    <a:pt x="19524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19524" y="0"/>
                  </a:lnTo>
                  <a:lnTo>
                    <a:pt x="19524" y="32995"/>
                  </a:lnTo>
                  <a:lnTo>
                    <a:pt x="54224" y="32995"/>
                  </a:lnTo>
                  <a:lnTo>
                    <a:pt x="54224" y="0"/>
                  </a:lnTo>
                  <a:lnTo>
                    <a:pt x="73664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C193242-34CD-9716-7C6E-B054FB950FAC}"/>
                </a:ext>
              </a:extLst>
            </p:cNvPr>
            <p:cNvSpPr/>
            <p:nvPr/>
          </p:nvSpPr>
          <p:spPr>
            <a:xfrm>
              <a:off x="6489564" y="3558929"/>
              <a:ext cx="59339" cy="62238"/>
            </a:xfrm>
            <a:custGeom>
              <a:avLst/>
              <a:gdLst>
                <a:gd name="connsiteX0" fmla="*/ 59340 w 59339"/>
                <a:gd name="connsiteY0" fmla="*/ 36064 h 62238"/>
                <a:gd name="connsiteX1" fmla="*/ 18244 w 59339"/>
                <a:gd name="connsiteY1" fmla="*/ 36064 h 62238"/>
                <a:gd name="connsiteX2" fmla="*/ 35979 w 59339"/>
                <a:gd name="connsiteY2" fmla="*/ 48427 h 62238"/>
                <a:gd name="connsiteX3" fmla="*/ 55759 w 59339"/>
                <a:gd name="connsiteY3" fmla="*/ 43823 h 62238"/>
                <a:gd name="connsiteX4" fmla="*/ 55759 w 59339"/>
                <a:gd name="connsiteY4" fmla="*/ 58914 h 62238"/>
                <a:gd name="connsiteX5" fmla="*/ 34103 w 59339"/>
                <a:gd name="connsiteY5" fmla="*/ 62239 h 62238"/>
                <a:gd name="connsiteX6" fmla="*/ 0 w 59339"/>
                <a:gd name="connsiteY6" fmla="*/ 30011 h 62238"/>
                <a:gd name="connsiteX7" fmla="*/ 30608 w 59339"/>
                <a:gd name="connsiteY7" fmla="*/ 0 h 62238"/>
                <a:gd name="connsiteX8" fmla="*/ 59340 w 59339"/>
                <a:gd name="connsiteY8" fmla="*/ 29755 h 62238"/>
                <a:gd name="connsiteX9" fmla="*/ 59340 w 59339"/>
                <a:gd name="connsiteY9" fmla="*/ 36064 h 62238"/>
                <a:gd name="connsiteX10" fmla="*/ 18075 w 59339"/>
                <a:gd name="connsiteY10" fmla="*/ 24640 h 62238"/>
                <a:gd name="connsiteX11" fmla="*/ 42714 w 59339"/>
                <a:gd name="connsiteY11" fmla="*/ 24640 h 62238"/>
                <a:gd name="connsiteX12" fmla="*/ 30693 w 59339"/>
                <a:gd name="connsiteY12" fmla="*/ 12618 h 62238"/>
                <a:gd name="connsiteX13" fmla="*/ 18075 w 59339"/>
                <a:gd name="connsiteY13" fmla="*/ 24640 h 6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339" h="62238">
                  <a:moveTo>
                    <a:pt x="59340" y="36064"/>
                  </a:moveTo>
                  <a:lnTo>
                    <a:pt x="18244" y="36064"/>
                  </a:lnTo>
                  <a:cubicBezTo>
                    <a:pt x="19865" y="45017"/>
                    <a:pt x="25407" y="48427"/>
                    <a:pt x="35979" y="48427"/>
                  </a:cubicBezTo>
                  <a:cubicBezTo>
                    <a:pt x="40582" y="48427"/>
                    <a:pt x="45613" y="47489"/>
                    <a:pt x="55759" y="43823"/>
                  </a:cubicBezTo>
                  <a:lnTo>
                    <a:pt x="55759" y="58914"/>
                  </a:lnTo>
                  <a:cubicBezTo>
                    <a:pt x="45868" y="61898"/>
                    <a:pt x="38196" y="62239"/>
                    <a:pt x="34103" y="62239"/>
                  </a:cubicBezTo>
                  <a:cubicBezTo>
                    <a:pt x="12533" y="62239"/>
                    <a:pt x="0" y="50303"/>
                    <a:pt x="0" y="30011"/>
                  </a:cubicBezTo>
                  <a:cubicBezTo>
                    <a:pt x="0" y="11425"/>
                    <a:pt x="13641" y="0"/>
                    <a:pt x="30608" y="0"/>
                  </a:cubicBezTo>
                  <a:cubicBezTo>
                    <a:pt x="47062" y="0"/>
                    <a:pt x="59340" y="10743"/>
                    <a:pt x="59340" y="29755"/>
                  </a:cubicBezTo>
                  <a:lnTo>
                    <a:pt x="59340" y="36064"/>
                  </a:lnTo>
                  <a:close/>
                  <a:moveTo>
                    <a:pt x="18075" y="24640"/>
                  </a:moveTo>
                  <a:lnTo>
                    <a:pt x="42714" y="24640"/>
                  </a:lnTo>
                  <a:cubicBezTo>
                    <a:pt x="41521" y="16966"/>
                    <a:pt x="37684" y="12618"/>
                    <a:pt x="30693" y="12618"/>
                  </a:cubicBezTo>
                  <a:cubicBezTo>
                    <a:pt x="23872" y="12618"/>
                    <a:pt x="19524" y="16881"/>
                    <a:pt x="18075" y="2464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B714532-DF5F-2D99-3436-803EEB2EFCAE}"/>
                </a:ext>
              </a:extLst>
            </p:cNvPr>
            <p:cNvSpPr/>
            <p:nvPr/>
          </p:nvSpPr>
          <p:spPr>
            <a:xfrm>
              <a:off x="6554871" y="3558759"/>
              <a:ext cx="56953" cy="62494"/>
            </a:xfrm>
            <a:custGeom>
              <a:avLst/>
              <a:gdLst>
                <a:gd name="connsiteX0" fmla="*/ 56953 w 56953"/>
                <a:gd name="connsiteY0" fmla="*/ 24128 h 62494"/>
                <a:gd name="connsiteX1" fmla="*/ 56953 w 56953"/>
                <a:gd name="connsiteY1" fmla="*/ 61301 h 62494"/>
                <a:gd name="connsiteX2" fmla="*/ 37855 w 56953"/>
                <a:gd name="connsiteY2" fmla="*/ 61301 h 62494"/>
                <a:gd name="connsiteX3" fmla="*/ 37855 w 56953"/>
                <a:gd name="connsiteY3" fmla="*/ 54736 h 62494"/>
                <a:gd name="connsiteX4" fmla="*/ 21229 w 56953"/>
                <a:gd name="connsiteY4" fmla="*/ 62495 h 62494"/>
                <a:gd name="connsiteX5" fmla="*/ 0 w 56953"/>
                <a:gd name="connsiteY5" fmla="*/ 42800 h 62494"/>
                <a:gd name="connsiteX6" fmla="*/ 21571 w 56953"/>
                <a:gd name="connsiteY6" fmla="*/ 23276 h 62494"/>
                <a:gd name="connsiteX7" fmla="*/ 37855 w 56953"/>
                <a:gd name="connsiteY7" fmla="*/ 29755 h 62494"/>
                <a:gd name="connsiteX8" fmla="*/ 37855 w 56953"/>
                <a:gd name="connsiteY8" fmla="*/ 24896 h 62494"/>
                <a:gd name="connsiteX9" fmla="*/ 25407 w 56953"/>
                <a:gd name="connsiteY9" fmla="*/ 14068 h 62494"/>
                <a:gd name="connsiteX10" fmla="*/ 6650 w 56953"/>
                <a:gd name="connsiteY10" fmla="*/ 20036 h 62494"/>
                <a:gd name="connsiteX11" fmla="*/ 6650 w 56953"/>
                <a:gd name="connsiteY11" fmla="*/ 3325 h 62494"/>
                <a:gd name="connsiteX12" fmla="*/ 30353 w 56953"/>
                <a:gd name="connsiteY12" fmla="*/ 0 h 62494"/>
                <a:gd name="connsiteX13" fmla="*/ 56953 w 56953"/>
                <a:gd name="connsiteY13" fmla="*/ 24128 h 62494"/>
                <a:gd name="connsiteX14" fmla="*/ 37941 w 56953"/>
                <a:gd name="connsiteY14" fmla="*/ 45443 h 62494"/>
                <a:gd name="connsiteX15" fmla="*/ 37941 w 56953"/>
                <a:gd name="connsiteY15" fmla="*/ 40242 h 62494"/>
                <a:gd name="connsiteX16" fmla="*/ 27709 w 56953"/>
                <a:gd name="connsiteY16" fmla="*/ 34700 h 62494"/>
                <a:gd name="connsiteX17" fmla="*/ 18672 w 56953"/>
                <a:gd name="connsiteY17" fmla="*/ 42970 h 62494"/>
                <a:gd name="connsiteX18" fmla="*/ 27709 w 56953"/>
                <a:gd name="connsiteY18" fmla="*/ 50899 h 62494"/>
                <a:gd name="connsiteX19" fmla="*/ 37941 w 56953"/>
                <a:gd name="connsiteY19" fmla="*/ 45443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6953" h="62494">
                  <a:moveTo>
                    <a:pt x="56953" y="24128"/>
                  </a:moveTo>
                  <a:lnTo>
                    <a:pt x="56953" y="61301"/>
                  </a:lnTo>
                  <a:lnTo>
                    <a:pt x="37855" y="61301"/>
                  </a:lnTo>
                  <a:lnTo>
                    <a:pt x="37855" y="54736"/>
                  </a:lnTo>
                  <a:cubicBezTo>
                    <a:pt x="33847" y="59681"/>
                    <a:pt x="28221" y="62495"/>
                    <a:pt x="21229" y="62495"/>
                  </a:cubicBezTo>
                  <a:cubicBezTo>
                    <a:pt x="8953" y="62495"/>
                    <a:pt x="0" y="53884"/>
                    <a:pt x="0" y="42800"/>
                  </a:cubicBezTo>
                  <a:cubicBezTo>
                    <a:pt x="0" y="31631"/>
                    <a:pt x="8953" y="23276"/>
                    <a:pt x="21571" y="23276"/>
                  </a:cubicBezTo>
                  <a:cubicBezTo>
                    <a:pt x="28050" y="23276"/>
                    <a:pt x="33592" y="25066"/>
                    <a:pt x="37855" y="29755"/>
                  </a:cubicBezTo>
                  <a:lnTo>
                    <a:pt x="37855" y="24896"/>
                  </a:lnTo>
                  <a:cubicBezTo>
                    <a:pt x="37855" y="18672"/>
                    <a:pt x="34360" y="14068"/>
                    <a:pt x="25407" y="14068"/>
                  </a:cubicBezTo>
                  <a:cubicBezTo>
                    <a:pt x="22679" y="14068"/>
                    <a:pt x="16199" y="14409"/>
                    <a:pt x="6650" y="20036"/>
                  </a:cubicBezTo>
                  <a:lnTo>
                    <a:pt x="6650" y="3325"/>
                  </a:lnTo>
                  <a:cubicBezTo>
                    <a:pt x="17820" y="0"/>
                    <a:pt x="26942" y="0"/>
                    <a:pt x="30353" y="0"/>
                  </a:cubicBezTo>
                  <a:cubicBezTo>
                    <a:pt x="46552" y="85"/>
                    <a:pt x="56953" y="8782"/>
                    <a:pt x="56953" y="24128"/>
                  </a:cubicBezTo>
                  <a:close/>
                  <a:moveTo>
                    <a:pt x="37941" y="45443"/>
                  </a:moveTo>
                  <a:lnTo>
                    <a:pt x="37941" y="40242"/>
                  </a:lnTo>
                  <a:cubicBezTo>
                    <a:pt x="34445" y="35979"/>
                    <a:pt x="31205" y="34700"/>
                    <a:pt x="27709" y="34700"/>
                  </a:cubicBezTo>
                  <a:cubicBezTo>
                    <a:pt x="22508" y="34700"/>
                    <a:pt x="18672" y="38366"/>
                    <a:pt x="18672" y="42970"/>
                  </a:cubicBezTo>
                  <a:cubicBezTo>
                    <a:pt x="18672" y="47404"/>
                    <a:pt x="22423" y="50899"/>
                    <a:pt x="27709" y="50899"/>
                  </a:cubicBezTo>
                  <a:cubicBezTo>
                    <a:pt x="31120" y="50814"/>
                    <a:pt x="34360" y="49536"/>
                    <a:pt x="37941" y="45443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2E02180-DEE6-8AE8-EB39-A41F910E3071}"/>
                </a:ext>
              </a:extLst>
            </p:cNvPr>
            <p:cNvSpPr/>
            <p:nvPr/>
          </p:nvSpPr>
          <p:spPr>
            <a:xfrm>
              <a:off x="6623249" y="3537700"/>
              <a:ext cx="19097" cy="82445"/>
            </a:xfrm>
            <a:custGeom>
              <a:avLst/>
              <a:gdLst>
                <a:gd name="connsiteX0" fmla="*/ 0 w 19097"/>
                <a:gd name="connsiteY0" fmla="*/ 0 h 82445"/>
                <a:gd name="connsiteX1" fmla="*/ 19098 w 19097"/>
                <a:gd name="connsiteY1" fmla="*/ 0 h 82445"/>
                <a:gd name="connsiteX2" fmla="*/ 19098 w 19097"/>
                <a:gd name="connsiteY2" fmla="*/ 82445 h 82445"/>
                <a:gd name="connsiteX3" fmla="*/ 0 w 19097"/>
                <a:gd name="connsiteY3" fmla="*/ 82445 h 82445"/>
                <a:gd name="connsiteX4" fmla="*/ 0 w 19097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97" h="82445">
                  <a:moveTo>
                    <a:pt x="0" y="0"/>
                  </a:moveTo>
                  <a:lnTo>
                    <a:pt x="19098" y="0"/>
                  </a:lnTo>
                  <a:lnTo>
                    <a:pt x="19098" y="82445"/>
                  </a:lnTo>
                  <a:lnTo>
                    <a:pt x="0" y="824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1196D4B-EBE0-9D75-5FE4-9298CA84A337}"/>
                </a:ext>
              </a:extLst>
            </p:cNvPr>
            <p:cNvSpPr/>
            <p:nvPr/>
          </p:nvSpPr>
          <p:spPr>
            <a:xfrm>
              <a:off x="6650276" y="3544009"/>
              <a:ext cx="43823" cy="77329"/>
            </a:xfrm>
            <a:custGeom>
              <a:avLst/>
              <a:gdLst>
                <a:gd name="connsiteX0" fmla="*/ 27282 w 43823"/>
                <a:gd name="connsiteY0" fmla="*/ 30778 h 77329"/>
                <a:gd name="connsiteX1" fmla="*/ 27282 w 43823"/>
                <a:gd name="connsiteY1" fmla="*/ 52093 h 77329"/>
                <a:gd name="connsiteX2" fmla="*/ 34274 w 43823"/>
                <a:gd name="connsiteY2" fmla="*/ 60960 h 77329"/>
                <a:gd name="connsiteX3" fmla="*/ 42288 w 43823"/>
                <a:gd name="connsiteY3" fmla="*/ 59681 h 77329"/>
                <a:gd name="connsiteX4" fmla="*/ 42288 w 43823"/>
                <a:gd name="connsiteY4" fmla="*/ 76051 h 77329"/>
                <a:gd name="connsiteX5" fmla="*/ 31120 w 43823"/>
                <a:gd name="connsiteY5" fmla="*/ 77330 h 77329"/>
                <a:gd name="connsiteX6" fmla="*/ 8270 w 43823"/>
                <a:gd name="connsiteY6" fmla="*/ 55418 h 77329"/>
                <a:gd name="connsiteX7" fmla="*/ 8270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0 w 43823"/>
                <a:gd name="connsiteY10" fmla="*/ 16029 h 77329"/>
                <a:gd name="connsiteX11" fmla="*/ 8270 w 43823"/>
                <a:gd name="connsiteY11" fmla="*/ 0 h 77329"/>
                <a:gd name="connsiteX12" fmla="*/ 27368 w 43823"/>
                <a:gd name="connsiteY12" fmla="*/ 0 h 77329"/>
                <a:gd name="connsiteX13" fmla="*/ 27368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2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2" y="30778"/>
                  </a:moveTo>
                  <a:lnTo>
                    <a:pt x="27282" y="52093"/>
                  </a:lnTo>
                  <a:cubicBezTo>
                    <a:pt x="27282" y="58232"/>
                    <a:pt x="29158" y="60960"/>
                    <a:pt x="34274" y="60960"/>
                  </a:cubicBezTo>
                  <a:cubicBezTo>
                    <a:pt x="35723" y="60960"/>
                    <a:pt x="38025" y="60875"/>
                    <a:pt x="42288" y="59681"/>
                  </a:cubicBezTo>
                  <a:lnTo>
                    <a:pt x="42288" y="76051"/>
                  </a:lnTo>
                  <a:cubicBezTo>
                    <a:pt x="38281" y="77074"/>
                    <a:pt x="35552" y="77330"/>
                    <a:pt x="31120" y="77330"/>
                  </a:cubicBezTo>
                  <a:cubicBezTo>
                    <a:pt x="16284" y="77330"/>
                    <a:pt x="8270" y="68974"/>
                    <a:pt x="8270" y="55418"/>
                  </a:cubicBezTo>
                  <a:lnTo>
                    <a:pt x="8270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0" y="16029"/>
                  </a:lnTo>
                  <a:lnTo>
                    <a:pt x="8270" y="0"/>
                  </a:lnTo>
                  <a:lnTo>
                    <a:pt x="27368" y="0"/>
                  </a:lnTo>
                  <a:lnTo>
                    <a:pt x="27368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2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F64D3C0-5ADF-03EC-95D3-05A3865107B4}"/>
                </a:ext>
              </a:extLst>
            </p:cNvPr>
            <p:cNvSpPr/>
            <p:nvPr/>
          </p:nvSpPr>
          <p:spPr>
            <a:xfrm>
              <a:off x="6702284" y="3537529"/>
              <a:ext cx="58060" cy="82530"/>
            </a:xfrm>
            <a:custGeom>
              <a:avLst/>
              <a:gdLst>
                <a:gd name="connsiteX0" fmla="*/ 58061 w 58060"/>
                <a:gd name="connsiteY0" fmla="*/ 42374 h 82530"/>
                <a:gd name="connsiteX1" fmla="*/ 58061 w 58060"/>
                <a:gd name="connsiteY1" fmla="*/ 82530 h 82530"/>
                <a:gd name="connsiteX2" fmla="*/ 38963 w 58060"/>
                <a:gd name="connsiteY2" fmla="*/ 82530 h 82530"/>
                <a:gd name="connsiteX3" fmla="*/ 38963 w 58060"/>
                <a:gd name="connsiteY3" fmla="*/ 47404 h 82530"/>
                <a:gd name="connsiteX4" fmla="*/ 30693 w 58060"/>
                <a:gd name="connsiteY4" fmla="*/ 38366 h 82530"/>
                <a:gd name="connsiteX5" fmla="*/ 18927 w 58060"/>
                <a:gd name="connsiteY5" fmla="*/ 45272 h 82530"/>
                <a:gd name="connsiteX6" fmla="*/ 18927 w 58060"/>
                <a:gd name="connsiteY6" fmla="*/ 82445 h 82530"/>
                <a:gd name="connsiteX7" fmla="*/ 0 w 58060"/>
                <a:gd name="connsiteY7" fmla="*/ 82445 h 82530"/>
                <a:gd name="connsiteX8" fmla="*/ 0 w 58060"/>
                <a:gd name="connsiteY8" fmla="*/ 0 h 82530"/>
                <a:gd name="connsiteX9" fmla="*/ 18927 w 58060"/>
                <a:gd name="connsiteY9" fmla="*/ 0 h 82530"/>
                <a:gd name="connsiteX10" fmla="*/ 18927 w 58060"/>
                <a:gd name="connsiteY10" fmla="*/ 31802 h 82530"/>
                <a:gd name="connsiteX11" fmla="*/ 38110 w 58060"/>
                <a:gd name="connsiteY11" fmla="*/ 21229 h 82530"/>
                <a:gd name="connsiteX12" fmla="*/ 58061 w 58060"/>
                <a:gd name="connsiteY12" fmla="*/ 42374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0" h="82530">
                  <a:moveTo>
                    <a:pt x="58061" y="42374"/>
                  </a:moveTo>
                  <a:lnTo>
                    <a:pt x="58061" y="82530"/>
                  </a:lnTo>
                  <a:lnTo>
                    <a:pt x="38963" y="82530"/>
                  </a:lnTo>
                  <a:lnTo>
                    <a:pt x="38963" y="47404"/>
                  </a:lnTo>
                  <a:cubicBezTo>
                    <a:pt x="38963" y="41265"/>
                    <a:pt x="35468" y="38366"/>
                    <a:pt x="30693" y="38366"/>
                  </a:cubicBezTo>
                  <a:cubicBezTo>
                    <a:pt x="26089" y="38366"/>
                    <a:pt x="22594" y="41095"/>
                    <a:pt x="18927" y="45272"/>
                  </a:cubicBezTo>
                  <a:lnTo>
                    <a:pt x="18927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18927" y="0"/>
                  </a:lnTo>
                  <a:lnTo>
                    <a:pt x="18927" y="31802"/>
                  </a:lnTo>
                  <a:cubicBezTo>
                    <a:pt x="23873" y="25322"/>
                    <a:pt x="29841" y="21229"/>
                    <a:pt x="38110" y="21229"/>
                  </a:cubicBezTo>
                  <a:cubicBezTo>
                    <a:pt x="49365" y="21315"/>
                    <a:pt x="58061" y="29073"/>
                    <a:pt x="58061" y="4237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DE5F502-1ADB-8A7F-058B-CCF634C9D46D}"/>
                </a:ext>
              </a:extLst>
            </p:cNvPr>
            <p:cNvSpPr/>
            <p:nvPr/>
          </p:nvSpPr>
          <p:spPr>
            <a:xfrm>
              <a:off x="6792487" y="3537615"/>
              <a:ext cx="86708" cy="82445"/>
            </a:xfrm>
            <a:custGeom>
              <a:avLst/>
              <a:gdLst>
                <a:gd name="connsiteX0" fmla="*/ 60022 w 86708"/>
                <a:gd name="connsiteY0" fmla="*/ 65052 h 82445"/>
                <a:gd name="connsiteX1" fmla="*/ 26686 w 86708"/>
                <a:gd name="connsiteY1" fmla="*/ 65052 h 82445"/>
                <a:gd name="connsiteX2" fmla="*/ 20718 w 86708"/>
                <a:gd name="connsiteY2" fmla="*/ 82445 h 82445"/>
                <a:gd name="connsiteX3" fmla="*/ 0 w 86708"/>
                <a:gd name="connsiteY3" fmla="*/ 82445 h 82445"/>
                <a:gd name="connsiteX4" fmla="*/ 30609 w 86708"/>
                <a:gd name="connsiteY4" fmla="*/ 0 h 82445"/>
                <a:gd name="connsiteX5" fmla="*/ 56016 w 86708"/>
                <a:gd name="connsiteY5" fmla="*/ 0 h 82445"/>
                <a:gd name="connsiteX6" fmla="*/ 86709 w 86708"/>
                <a:gd name="connsiteY6" fmla="*/ 82445 h 82445"/>
                <a:gd name="connsiteX7" fmla="*/ 65905 w 86708"/>
                <a:gd name="connsiteY7" fmla="*/ 82445 h 82445"/>
                <a:gd name="connsiteX8" fmla="*/ 60022 w 86708"/>
                <a:gd name="connsiteY8" fmla="*/ 65052 h 82445"/>
                <a:gd name="connsiteX9" fmla="*/ 54993 w 86708"/>
                <a:gd name="connsiteY9" fmla="*/ 50217 h 82445"/>
                <a:gd name="connsiteX10" fmla="*/ 43312 w 86708"/>
                <a:gd name="connsiteY10" fmla="*/ 16199 h 82445"/>
                <a:gd name="connsiteX11" fmla="*/ 31801 w 86708"/>
                <a:gd name="connsiteY11" fmla="*/ 50217 h 82445"/>
                <a:gd name="connsiteX12" fmla="*/ 54993 w 86708"/>
                <a:gd name="connsiteY12" fmla="*/ 50217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708" h="82445">
                  <a:moveTo>
                    <a:pt x="60022" y="65052"/>
                  </a:moveTo>
                  <a:lnTo>
                    <a:pt x="26686" y="65052"/>
                  </a:lnTo>
                  <a:lnTo>
                    <a:pt x="20718" y="82445"/>
                  </a:lnTo>
                  <a:lnTo>
                    <a:pt x="0" y="82445"/>
                  </a:lnTo>
                  <a:lnTo>
                    <a:pt x="30609" y="0"/>
                  </a:lnTo>
                  <a:lnTo>
                    <a:pt x="56016" y="0"/>
                  </a:lnTo>
                  <a:lnTo>
                    <a:pt x="86709" y="82445"/>
                  </a:lnTo>
                  <a:lnTo>
                    <a:pt x="65905" y="82445"/>
                  </a:lnTo>
                  <a:lnTo>
                    <a:pt x="60022" y="65052"/>
                  </a:lnTo>
                  <a:close/>
                  <a:moveTo>
                    <a:pt x="54993" y="50217"/>
                  </a:moveTo>
                  <a:lnTo>
                    <a:pt x="43312" y="16199"/>
                  </a:lnTo>
                  <a:lnTo>
                    <a:pt x="31801" y="50217"/>
                  </a:lnTo>
                  <a:lnTo>
                    <a:pt x="54993" y="50217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85FAF33-583C-D468-D21A-E1215BAEE331}"/>
                </a:ext>
              </a:extLst>
            </p:cNvPr>
            <p:cNvSpPr/>
            <p:nvPr/>
          </p:nvSpPr>
          <p:spPr>
            <a:xfrm>
              <a:off x="6884738" y="3558929"/>
              <a:ext cx="49620" cy="62243"/>
            </a:xfrm>
            <a:custGeom>
              <a:avLst/>
              <a:gdLst>
                <a:gd name="connsiteX0" fmla="*/ 171 w 49620"/>
                <a:gd name="connsiteY0" fmla="*/ 57635 h 62243"/>
                <a:gd name="connsiteX1" fmla="*/ 171 w 49620"/>
                <a:gd name="connsiteY1" fmla="*/ 40754 h 62243"/>
                <a:gd name="connsiteX2" fmla="*/ 23701 w 49620"/>
                <a:gd name="connsiteY2" fmla="*/ 49194 h 62243"/>
                <a:gd name="connsiteX3" fmla="*/ 31120 w 49620"/>
                <a:gd name="connsiteY3" fmla="*/ 44334 h 62243"/>
                <a:gd name="connsiteX4" fmla="*/ 0 w 49620"/>
                <a:gd name="connsiteY4" fmla="*/ 18586 h 62243"/>
                <a:gd name="connsiteX5" fmla="*/ 25663 w 49620"/>
                <a:gd name="connsiteY5" fmla="*/ 0 h 62243"/>
                <a:gd name="connsiteX6" fmla="*/ 46636 w 49620"/>
                <a:gd name="connsiteY6" fmla="*/ 2813 h 62243"/>
                <a:gd name="connsiteX7" fmla="*/ 46380 w 49620"/>
                <a:gd name="connsiteY7" fmla="*/ 17989 h 62243"/>
                <a:gd name="connsiteX8" fmla="*/ 25663 w 49620"/>
                <a:gd name="connsiteY8" fmla="*/ 12107 h 62243"/>
                <a:gd name="connsiteX9" fmla="*/ 18500 w 49620"/>
                <a:gd name="connsiteY9" fmla="*/ 16796 h 62243"/>
                <a:gd name="connsiteX10" fmla="*/ 49620 w 49620"/>
                <a:gd name="connsiteY10" fmla="*/ 42203 h 62243"/>
                <a:gd name="connsiteX11" fmla="*/ 25918 w 49620"/>
                <a:gd name="connsiteY11" fmla="*/ 62239 h 62243"/>
                <a:gd name="connsiteX12" fmla="*/ 171 w 49620"/>
                <a:gd name="connsiteY12" fmla="*/ 57635 h 6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620" h="62243">
                  <a:moveTo>
                    <a:pt x="171" y="57635"/>
                  </a:moveTo>
                  <a:lnTo>
                    <a:pt x="171" y="40754"/>
                  </a:lnTo>
                  <a:cubicBezTo>
                    <a:pt x="7503" y="44761"/>
                    <a:pt x="16199" y="49194"/>
                    <a:pt x="23701" y="49194"/>
                  </a:cubicBezTo>
                  <a:cubicBezTo>
                    <a:pt x="28561" y="49194"/>
                    <a:pt x="31120" y="47404"/>
                    <a:pt x="31120" y="44334"/>
                  </a:cubicBezTo>
                  <a:cubicBezTo>
                    <a:pt x="31120" y="34445"/>
                    <a:pt x="0" y="39390"/>
                    <a:pt x="0" y="18586"/>
                  </a:cubicBezTo>
                  <a:cubicBezTo>
                    <a:pt x="0" y="6821"/>
                    <a:pt x="10145" y="0"/>
                    <a:pt x="25663" y="0"/>
                  </a:cubicBezTo>
                  <a:cubicBezTo>
                    <a:pt x="31545" y="0"/>
                    <a:pt x="40583" y="938"/>
                    <a:pt x="46636" y="2813"/>
                  </a:cubicBezTo>
                  <a:lnTo>
                    <a:pt x="46380" y="17989"/>
                  </a:lnTo>
                  <a:cubicBezTo>
                    <a:pt x="39901" y="14835"/>
                    <a:pt x="31460" y="12107"/>
                    <a:pt x="25663" y="12107"/>
                  </a:cubicBezTo>
                  <a:cubicBezTo>
                    <a:pt x="20973" y="12107"/>
                    <a:pt x="18500" y="13897"/>
                    <a:pt x="18500" y="16796"/>
                  </a:cubicBezTo>
                  <a:cubicBezTo>
                    <a:pt x="18500" y="26004"/>
                    <a:pt x="49620" y="20206"/>
                    <a:pt x="49620" y="42203"/>
                  </a:cubicBezTo>
                  <a:cubicBezTo>
                    <a:pt x="49620" y="53372"/>
                    <a:pt x="41861" y="62239"/>
                    <a:pt x="25918" y="62239"/>
                  </a:cubicBezTo>
                  <a:cubicBezTo>
                    <a:pt x="20206" y="62324"/>
                    <a:pt x="9378" y="61130"/>
                    <a:pt x="171" y="57635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1CBA04F-8562-23C0-60B0-1C5FD588E366}"/>
                </a:ext>
              </a:extLst>
            </p:cNvPr>
            <p:cNvSpPr/>
            <p:nvPr/>
          </p:nvSpPr>
          <p:spPr>
            <a:xfrm>
              <a:off x="6944077" y="3559015"/>
              <a:ext cx="63773" cy="81080"/>
            </a:xfrm>
            <a:custGeom>
              <a:avLst/>
              <a:gdLst>
                <a:gd name="connsiteX0" fmla="*/ 63773 w 63773"/>
                <a:gd name="connsiteY0" fmla="*/ 31034 h 81080"/>
                <a:gd name="connsiteX1" fmla="*/ 37514 w 63773"/>
                <a:gd name="connsiteY1" fmla="*/ 62239 h 81080"/>
                <a:gd name="connsiteX2" fmla="*/ 18927 w 63773"/>
                <a:gd name="connsiteY2" fmla="*/ 53201 h 81080"/>
                <a:gd name="connsiteX3" fmla="*/ 18927 w 63773"/>
                <a:gd name="connsiteY3" fmla="*/ 81081 h 81080"/>
                <a:gd name="connsiteX4" fmla="*/ 0 w 63773"/>
                <a:gd name="connsiteY4" fmla="*/ 81081 h 81080"/>
                <a:gd name="connsiteX5" fmla="*/ 0 w 63773"/>
                <a:gd name="connsiteY5" fmla="*/ 1023 h 81080"/>
                <a:gd name="connsiteX6" fmla="*/ 18927 w 63773"/>
                <a:gd name="connsiteY6" fmla="*/ 1023 h 81080"/>
                <a:gd name="connsiteX7" fmla="*/ 18927 w 63773"/>
                <a:gd name="connsiteY7" fmla="*/ 9037 h 81080"/>
                <a:gd name="connsiteX8" fmla="*/ 37514 w 63773"/>
                <a:gd name="connsiteY8" fmla="*/ 0 h 81080"/>
                <a:gd name="connsiteX9" fmla="*/ 63773 w 63773"/>
                <a:gd name="connsiteY9" fmla="*/ 31034 h 81080"/>
                <a:gd name="connsiteX10" fmla="*/ 45017 w 63773"/>
                <a:gd name="connsiteY10" fmla="*/ 31034 h 81080"/>
                <a:gd name="connsiteX11" fmla="*/ 31205 w 63773"/>
                <a:gd name="connsiteY11" fmla="*/ 15773 h 81080"/>
                <a:gd name="connsiteX12" fmla="*/ 18842 w 63773"/>
                <a:gd name="connsiteY12" fmla="*/ 23105 h 81080"/>
                <a:gd name="connsiteX13" fmla="*/ 18842 w 63773"/>
                <a:gd name="connsiteY13" fmla="*/ 39134 h 81080"/>
                <a:gd name="connsiteX14" fmla="*/ 31120 w 63773"/>
                <a:gd name="connsiteY14" fmla="*/ 46551 h 81080"/>
                <a:gd name="connsiteX15" fmla="*/ 45017 w 63773"/>
                <a:gd name="connsiteY15" fmla="*/ 31034 h 81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3773" h="81080">
                  <a:moveTo>
                    <a:pt x="63773" y="31034"/>
                  </a:moveTo>
                  <a:cubicBezTo>
                    <a:pt x="63773" y="48853"/>
                    <a:pt x="53543" y="62239"/>
                    <a:pt x="37514" y="62239"/>
                  </a:cubicBezTo>
                  <a:cubicBezTo>
                    <a:pt x="29755" y="62239"/>
                    <a:pt x="23361" y="58914"/>
                    <a:pt x="18927" y="53201"/>
                  </a:cubicBezTo>
                  <a:lnTo>
                    <a:pt x="18927" y="81081"/>
                  </a:lnTo>
                  <a:lnTo>
                    <a:pt x="0" y="81081"/>
                  </a:lnTo>
                  <a:lnTo>
                    <a:pt x="0" y="1023"/>
                  </a:lnTo>
                  <a:lnTo>
                    <a:pt x="18927" y="1023"/>
                  </a:lnTo>
                  <a:lnTo>
                    <a:pt x="18927" y="9037"/>
                  </a:lnTo>
                  <a:cubicBezTo>
                    <a:pt x="23361" y="3240"/>
                    <a:pt x="29755" y="0"/>
                    <a:pt x="37514" y="0"/>
                  </a:cubicBezTo>
                  <a:cubicBezTo>
                    <a:pt x="53543" y="0"/>
                    <a:pt x="63773" y="13300"/>
                    <a:pt x="63773" y="31034"/>
                  </a:cubicBezTo>
                  <a:close/>
                  <a:moveTo>
                    <a:pt x="45017" y="31034"/>
                  </a:moveTo>
                  <a:cubicBezTo>
                    <a:pt x="45017" y="22167"/>
                    <a:pt x="39475" y="15773"/>
                    <a:pt x="31205" y="15773"/>
                  </a:cubicBezTo>
                  <a:cubicBezTo>
                    <a:pt x="25663" y="15773"/>
                    <a:pt x="21656" y="19098"/>
                    <a:pt x="18842" y="23105"/>
                  </a:cubicBezTo>
                  <a:lnTo>
                    <a:pt x="18842" y="39134"/>
                  </a:lnTo>
                  <a:cubicBezTo>
                    <a:pt x="21656" y="43141"/>
                    <a:pt x="25663" y="46551"/>
                    <a:pt x="31120" y="46551"/>
                  </a:cubicBezTo>
                  <a:cubicBezTo>
                    <a:pt x="39389" y="46466"/>
                    <a:pt x="45017" y="39986"/>
                    <a:pt x="45017" y="3103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AB2FD5BD-0003-0357-30B9-BDB123C2586B}"/>
                </a:ext>
              </a:extLst>
            </p:cNvPr>
            <p:cNvSpPr/>
            <p:nvPr/>
          </p:nvSpPr>
          <p:spPr>
            <a:xfrm>
              <a:off x="7014672" y="3558929"/>
              <a:ext cx="59339" cy="62238"/>
            </a:xfrm>
            <a:custGeom>
              <a:avLst/>
              <a:gdLst>
                <a:gd name="connsiteX0" fmla="*/ 59340 w 59339"/>
                <a:gd name="connsiteY0" fmla="*/ 36064 h 62238"/>
                <a:gd name="connsiteX1" fmla="*/ 18245 w 59339"/>
                <a:gd name="connsiteY1" fmla="*/ 36064 h 62238"/>
                <a:gd name="connsiteX2" fmla="*/ 35979 w 59339"/>
                <a:gd name="connsiteY2" fmla="*/ 48427 h 62238"/>
                <a:gd name="connsiteX3" fmla="*/ 55759 w 59339"/>
                <a:gd name="connsiteY3" fmla="*/ 43823 h 62238"/>
                <a:gd name="connsiteX4" fmla="*/ 55759 w 59339"/>
                <a:gd name="connsiteY4" fmla="*/ 58914 h 62238"/>
                <a:gd name="connsiteX5" fmla="*/ 34103 w 59339"/>
                <a:gd name="connsiteY5" fmla="*/ 62239 h 62238"/>
                <a:gd name="connsiteX6" fmla="*/ 0 w 59339"/>
                <a:gd name="connsiteY6" fmla="*/ 30011 h 62238"/>
                <a:gd name="connsiteX7" fmla="*/ 30608 w 59339"/>
                <a:gd name="connsiteY7" fmla="*/ 0 h 62238"/>
                <a:gd name="connsiteX8" fmla="*/ 59340 w 59339"/>
                <a:gd name="connsiteY8" fmla="*/ 29755 h 62238"/>
                <a:gd name="connsiteX9" fmla="*/ 59340 w 59339"/>
                <a:gd name="connsiteY9" fmla="*/ 36064 h 62238"/>
                <a:gd name="connsiteX10" fmla="*/ 18160 w 59339"/>
                <a:gd name="connsiteY10" fmla="*/ 24640 h 62238"/>
                <a:gd name="connsiteX11" fmla="*/ 42800 w 59339"/>
                <a:gd name="connsiteY11" fmla="*/ 24640 h 62238"/>
                <a:gd name="connsiteX12" fmla="*/ 30778 w 59339"/>
                <a:gd name="connsiteY12" fmla="*/ 12618 h 62238"/>
                <a:gd name="connsiteX13" fmla="*/ 18160 w 59339"/>
                <a:gd name="connsiteY13" fmla="*/ 24640 h 6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339" h="62238">
                  <a:moveTo>
                    <a:pt x="59340" y="36064"/>
                  </a:moveTo>
                  <a:lnTo>
                    <a:pt x="18245" y="36064"/>
                  </a:lnTo>
                  <a:cubicBezTo>
                    <a:pt x="19865" y="45017"/>
                    <a:pt x="25407" y="48427"/>
                    <a:pt x="35979" y="48427"/>
                  </a:cubicBezTo>
                  <a:cubicBezTo>
                    <a:pt x="40583" y="48427"/>
                    <a:pt x="45613" y="47489"/>
                    <a:pt x="55759" y="43823"/>
                  </a:cubicBezTo>
                  <a:lnTo>
                    <a:pt x="55759" y="58914"/>
                  </a:lnTo>
                  <a:cubicBezTo>
                    <a:pt x="45869" y="61898"/>
                    <a:pt x="38196" y="62239"/>
                    <a:pt x="34103" y="62239"/>
                  </a:cubicBezTo>
                  <a:cubicBezTo>
                    <a:pt x="12533" y="62239"/>
                    <a:pt x="0" y="50303"/>
                    <a:pt x="0" y="30011"/>
                  </a:cubicBezTo>
                  <a:cubicBezTo>
                    <a:pt x="0" y="11425"/>
                    <a:pt x="13641" y="0"/>
                    <a:pt x="30608" y="0"/>
                  </a:cubicBezTo>
                  <a:cubicBezTo>
                    <a:pt x="47063" y="0"/>
                    <a:pt x="59340" y="10743"/>
                    <a:pt x="59340" y="29755"/>
                  </a:cubicBezTo>
                  <a:lnTo>
                    <a:pt x="59340" y="36064"/>
                  </a:lnTo>
                  <a:close/>
                  <a:moveTo>
                    <a:pt x="18160" y="24640"/>
                  </a:moveTo>
                  <a:lnTo>
                    <a:pt x="42800" y="24640"/>
                  </a:lnTo>
                  <a:cubicBezTo>
                    <a:pt x="41606" y="16966"/>
                    <a:pt x="37769" y="12618"/>
                    <a:pt x="30778" y="12618"/>
                  </a:cubicBezTo>
                  <a:cubicBezTo>
                    <a:pt x="23872" y="12618"/>
                    <a:pt x="19524" y="16881"/>
                    <a:pt x="18160" y="2464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6C464C5-1986-6F90-5D58-8A414099DE5A}"/>
                </a:ext>
              </a:extLst>
            </p:cNvPr>
            <p:cNvSpPr/>
            <p:nvPr/>
          </p:nvSpPr>
          <p:spPr>
            <a:xfrm>
              <a:off x="7080833" y="3559015"/>
              <a:ext cx="49534" cy="62238"/>
            </a:xfrm>
            <a:custGeom>
              <a:avLst/>
              <a:gdLst>
                <a:gd name="connsiteX0" fmla="*/ 0 w 49534"/>
                <a:gd name="connsiteY0" fmla="*/ 30949 h 62238"/>
                <a:gd name="connsiteX1" fmla="*/ 33166 w 49534"/>
                <a:gd name="connsiteY1" fmla="*/ 0 h 62238"/>
                <a:gd name="connsiteX2" fmla="*/ 49535 w 49534"/>
                <a:gd name="connsiteY2" fmla="*/ 1961 h 62238"/>
                <a:gd name="connsiteX3" fmla="*/ 49535 w 49534"/>
                <a:gd name="connsiteY3" fmla="*/ 19183 h 62238"/>
                <a:gd name="connsiteX4" fmla="*/ 34444 w 49534"/>
                <a:gd name="connsiteY4" fmla="*/ 15773 h 62238"/>
                <a:gd name="connsiteX5" fmla="*/ 18671 w 49534"/>
                <a:gd name="connsiteY5" fmla="*/ 30949 h 62238"/>
                <a:gd name="connsiteX6" fmla="*/ 34529 w 49534"/>
                <a:gd name="connsiteY6" fmla="*/ 46466 h 62238"/>
                <a:gd name="connsiteX7" fmla="*/ 49449 w 49534"/>
                <a:gd name="connsiteY7" fmla="*/ 42970 h 62238"/>
                <a:gd name="connsiteX8" fmla="*/ 49449 w 49534"/>
                <a:gd name="connsiteY8" fmla="*/ 59681 h 62238"/>
                <a:gd name="connsiteX9" fmla="*/ 33166 w 49534"/>
                <a:gd name="connsiteY9" fmla="*/ 62239 h 62238"/>
                <a:gd name="connsiteX10" fmla="*/ 0 w 49534"/>
                <a:gd name="connsiteY10" fmla="*/ 30949 h 6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34" h="62238">
                  <a:moveTo>
                    <a:pt x="0" y="30949"/>
                  </a:moveTo>
                  <a:cubicBezTo>
                    <a:pt x="0" y="12192"/>
                    <a:pt x="14579" y="0"/>
                    <a:pt x="33166" y="0"/>
                  </a:cubicBezTo>
                  <a:cubicBezTo>
                    <a:pt x="37854" y="0"/>
                    <a:pt x="43738" y="597"/>
                    <a:pt x="49535" y="1961"/>
                  </a:cubicBezTo>
                  <a:lnTo>
                    <a:pt x="49535" y="19183"/>
                  </a:lnTo>
                  <a:cubicBezTo>
                    <a:pt x="43652" y="16796"/>
                    <a:pt x="40498" y="15773"/>
                    <a:pt x="34444" y="15773"/>
                  </a:cubicBezTo>
                  <a:cubicBezTo>
                    <a:pt x="25492" y="15773"/>
                    <a:pt x="18671" y="22252"/>
                    <a:pt x="18671" y="30949"/>
                  </a:cubicBezTo>
                  <a:cubicBezTo>
                    <a:pt x="18671" y="39645"/>
                    <a:pt x="25492" y="46466"/>
                    <a:pt x="34529" y="46466"/>
                  </a:cubicBezTo>
                  <a:cubicBezTo>
                    <a:pt x="40413" y="46466"/>
                    <a:pt x="43567" y="45187"/>
                    <a:pt x="49449" y="42970"/>
                  </a:cubicBezTo>
                  <a:lnTo>
                    <a:pt x="49449" y="59681"/>
                  </a:lnTo>
                  <a:cubicBezTo>
                    <a:pt x="43652" y="61557"/>
                    <a:pt x="37769" y="62239"/>
                    <a:pt x="33166" y="62239"/>
                  </a:cubicBezTo>
                  <a:cubicBezTo>
                    <a:pt x="14750" y="62239"/>
                    <a:pt x="0" y="50132"/>
                    <a:pt x="0" y="30949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3B8D63D-2CDB-C0E1-5207-6F17CD2C6DBE}"/>
                </a:ext>
              </a:extLst>
            </p:cNvPr>
            <p:cNvSpPr/>
            <p:nvPr/>
          </p:nvSpPr>
          <p:spPr>
            <a:xfrm>
              <a:off x="7137785" y="3544009"/>
              <a:ext cx="43823" cy="77329"/>
            </a:xfrm>
            <a:custGeom>
              <a:avLst/>
              <a:gdLst>
                <a:gd name="connsiteX0" fmla="*/ 27283 w 43823"/>
                <a:gd name="connsiteY0" fmla="*/ 30778 h 77329"/>
                <a:gd name="connsiteX1" fmla="*/ 27283 w 43823"/>
                <a:gd name="connsiteY1" fmla="*/ 52093 h 77329"/>
                <a:gd name="connsiteX2" fmla="*/ 34274 w 43823"/>
                <a:gd name="connsiteY2" fmla="*/ 60960 h 77329"/>
                <a:gd name="connsiteX3" fmla="*/ 42289 w 43823"/>
                <a:gd name="connsiteY3" fmla="*/ 59681 h 77329"/>
                <a:gd name="connsiteX4" fmla="*/ 42289 w 43823"/>
                <a:gd name="connsiteY4" fmla="*/ 76051 h 77329"/>
                <a:gd name="connsiteX5" fmla="*/ 31120 w 43823"/>
                <a:gd name="connsiteY5" fmla="*/ 77330 h 77329"/>
                <a:gd name="connsiteX6" fmla="*/ 8271 w 43823"/>
                <a:gd name="connsiteY6" fmla="*/ 55418 h 77329"/>
                <a:gd name="connsiteX7" fmla="*/ 8271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1 w 43823"/>
                <a:gd name="connsiteY10" fmla="*/ 16029 h 77329"/>
                <a:gd name="connsiteX11" fmla="*/ 8271 w 43823"/>
                <a:gd name="connsiteY11" fmla="*/ 0 h 77329"/>
                <a:gd name="connsiteX12" fmla="*/ 27369 w 43823"/>
                <a:gd name="connsiteY12" fmla="*/ 0 h 77329"/>
                <a:gd name="connsiteX13" fmla="*/ 27369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3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3" y="30778"/>
                  </a:moveTo>
                  <a:lnTo>
                    <a:pt x="27283" y="52093"/>
                  </a:lnTo>
                  <a:cubicBezTo>
                    <a:pt x="27283" y="58232"/>
                    <a:pt x="29159" y="60960"/>
                    <a:pt x="34274" y="60960"/>
                  </a:cubicBezTo>
                  <a:cubicBezTo>
                    <a:pt x="35724" y="60960"/>
                    <a:pt x="38026" y="60875"/>
                    <a:pt x="42289" y="59681"/>
                  </a:cubicBezTo>
                  <a:lnTo>
                    <a:pt x="42289" y="76051"/>
                  </a:lnTo>
                  <a:cubicBezTo>
                    <a:pt x="38281" y="77074"/>
                    <a:pt x="35553" y="77330"/>
                    <a:pt x="31120" y="77330"/>
                  </a:cubicBezTo>
                  <a:cubicBezTo>
                    <a:pt x="16285" y="77330"/>
                    <a:pt x="8271" y="68974"/>
                    <a:pt x="8271" y="55418"/>
                  </a:cubicBezTo>
                  <a:lnTo>
                    <a:pt x="8271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1" y="16029"/>
                  </a:lnTo>
                  <a:lnTo>
                    <a:pt x="8271" y="0"/>
                  </a:lnTo>
                  <a:lnTo>
                    <a:pt x="27369" y="0"/>
                  </a:lnTo>
                  <a:lnTo>
                    <a:pt x="27369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3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1620BA3A-C480-221B-5E3E-A1BA2CA7B348}"/>
                </a:ext>
              </a:extLst>
            </p:cNvPr>
            <p:cNvSpPr/>
            <p:nvPr/>
          </p:nvSpPr>
          <p:spPr>
            <a:xfrm>
              <a:off x="7188173" y="3558929"/>
              <a:ext cx="49620" cy="62243"/>
            </a:xfrm>
            <a:custGeom>
              <a:avLst/>
              <a:gdLst>
                <a:gd name="connsiteX0" fmla="*/ 171 w 49620"/>
                <a:gd name="connsiteY0" fmla="*/ 57635 h 62243"/>
                <a:gd name="connsiteX1" fmla="*/ 171 w 49620"/>
                <a:gd name="connsiteY1" fmla="*/ 40754 h 62243"/>
                <a:gd name="connsiteX2" fmla="*/ 23702 w 49620"/>
                <a:gd name="connsiteY2" fmla="*/ 49194 h 62243"/>
                <a:gd name="connsiteX3" fmla="*/ 31120 w 49620"/>
                <a:gd name="connsiteY3" fmla="*/ 44334 h 62243"/>
                <a:gd name="connsiteX4" fmla="*/ 0 w 49620"/>
                <a:gd name="connsiteY4" fmla="*/ 18586 h 62243"/>
                <a:gd name="connsiteX5" fmla="*/ 25663 w 49620"/>
                <a:gd name="connsiteY5" fmla="*/ 0 h 62243"/>
                <a:gd name="connsiteX6" fmla="*/ 46636 w 49620"/>
                <a:gd name="connsiteY6" fmla="*/ 2813 h 62243"/>
                <a:gd name="connsiteX7" fmla="*/ 46380 w 49620"/>
                <a:gd name="connsiteY7" fmla="*/ 17989 h 62243"/>
                <a:gd name="connsiteX8" fmla="*/ 25663 w 49620"/>
                <a:gd name="connsiteY8" fmla="*/ 12107 h 62243"/>
                <a:gd name="connsiteX9" fmla="*/ 18502 w 49620"/>
                <a:gd name="connsiteY9" fmla="*/ 16796 h 62243"/>
                <a:gd name="connsiteX10" fmla="*/ 49620 w 49620"/>
                <a:gd name="connsiteY10" fmla="*/ 42203 h 62243"/>
                <a:gd name="connsiteX11" fmla="*/ 25919 w 49620"/>
                <a:gd name="connsiteY11" fmla="*/ 62239 h 62243"/>
                <a:gd name="connsiteX12" fmla="*/ 171 w 49620"/>
                <a:gd name="connsiteY12" fmla="*/ 57635 h 6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620" h="62243">
                  <a:moveTo>
                    <a:pt x="171" y="57635"/>
                  </a:moveTo>
                  <a:lnTo>
                    <a:pt x="171" y="40754"/>
                  </a:lnTo>
                  <a:cubicBezTo>
                    <a:pt x="7503" y="44761"/>
                    <a:pt x="16199" y="49194"/>
                    <a:pt x="23702" y="49194"/>
                  </a:cubicBezTo>
                  <a:cubicBezTo>
                    <a:pt x="28561" y="49194"/>
                    <a:pt x="31120" y="47404"/>
                    <a:pt x="31120" y="44334"/>
                  </a:cubicBezTo>
                  <a:cubicBezTo>
                    <a:pt x="31120" y="34445"/>
                    <a:pt x="0" y="39390"/>
                    <a:pt x="0" y="18586"/>
                  </a:cubicBezTo>
                  <a:cubicBezTo>
                    <a:pt x="0" y="6821"/>
                    <a:pt x="10145" y="0"/>
                    <a:pt x="25663" y="0"/>
                  </a:cubicBezTo>
                  <a:cubicBezTo>
                    <a:pt x="31545" y="0"/>
                    <a:pt x="40583" y="938"/>
                    <a:pt x="46636" y="2813"/>
                  </a:cubicBezTo>
                  <a:lnTo>
                    <a:pt x="46380" y="17989"/>
                  </a:lnTo>
                  <a:cubicBezTo>
                    <a:pt x="39902" y="14835"/>
                    <a:pt x="31460" y="12107"/>
                    <a:pt x="25663" y="12107"/>
                  </a:cubicBezTo>
                  <a:cubicBezTo>
                    <a:pt x="20973" y="12107"/>
                    <a:pt x="18502" y="13897"/>
                    <a:pt x="18502" y="16796"/>
                  </a:cubicBezTo>
                  <a:cubicBezTo>
                    <a:pt x="18502" y="26004"/>
                    <a:pt x="49620" y="20206"/>
                    <a:pt x="49620" y="42203"/>
                  </a:cubicBezTo>
                  <a:cubicBezTo>
                    <a:pt x="49620" y="53372"/>
                    <a:pt x="41862" y="62239"/>
                    <a:pt x="25919" y="62239"/>
                  </a:cubicBezTo>
                  <a:cubicBezTo>
                    <a:pt x="20206" y="62324"/>
                    <a:pt x="9378" y="61130"/>
                    <a:pt x="171" y="57635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BF9F7F3B-9E21-4706-D3E6-B7AAED6DD4F2}"/>
              </a:ext>
            </a:extLst>
          </p:cNvPr>
          <p:cNvSpPr/>
          <p:nvPr/>
        </p:nvSpPr>
        <p:spPr>
          <a:xfrm>
            <a:off x="4465691" y="873961"/>
            <a:ext cx="3107084" cy="219114"/>
          </a:xfrm>
          <a:custGeom>
            <a:avLst/>
            <a:gdLst>
              <a:gd name="connsiteX0" fmla="*/ 0 w 3107084"/>
              <a:gd name="connsiteY0" fmla="*/ 0 h 219114"/>
              <a:gd name="connsiteX1" fmla="*/ 3107084 w 3107084"/>
              <a:gd name="connsiteY1" fmla="*/ 0 h 219114"/>
              <a:gd name="connsiteX2" fmla="*/ 3107084 w 3107084"/>
              <a:gd name="connsiteY2" fmla="*/ 219115 h 219114"/>
              <a:gd name="connsiteX3" fmla="*/ 0 w 3107084"/>
              <a:gd name="connsiteY3" fmla="*/ 219115 h 21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7084" h="219114">
                <a:moveTo>
                  <a:pt x="0" y="0"/>
                </a:moveTo>
                <a:lnTo>
                  <a:pt x="3107084" y="0"/>
                </a:lnTo>
                <a:lnTo>
                  <a:pt x="3107084" y="219115"/>
                </a:lnTo>
                <a:lnTo>
                  <a:pt x="0" y="219115"/>
                </a:lnTo>
                <a:close/>
              </a:path>
            </a:pathLst>
          </a:custGeom>
          <a:solidFill>
            <a:srgbClr val="92C12E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3" name="Graphic 2">
            <a:extLst>
              <a:ext uri="{FF2B5EF4-FFF2-40B4-BE49-F238E27FC236}">
                <a16:creationId xmlns:a16="http://schemas.microsoft.com/office/drawing/2014/main" id="{638187DA-81F8-D946-C00A-FA5DA16E7FD2}"/>
              </a:ext>
            </a:extLst>
          </p:cNvPr>
          <p:cNvGrpSpPr/>
          <p:nvPr/>
        </p:nvGrpSpPr>
        <p:grpSpPr>
          <a:xfrm>
            <a:off x="4630496" y="934921"/>
            <a:ext cx="2796401" cy="111177"/>
            <a:chOff x="4630496" y="934921"/>
            <a:chExt cx="2796401" cy="111177"/>
          </a:xfrm>
          <a:solidFill>
            <a:srgbClr val="FFFFFF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02A9C52-6007-FC80-1EAF-5D31FB03BEFB}"/>
                </a:ext>
              </a:extLst>
            </p:cNvPr>
            <p:cNvSpPr/>
            <p:nvPr/>
          </p:nvSpPr>
          <p:spPr>
            <a:xfrm>
              <a:off x="4630496" y="942424"/>
              <a:ext cx="67865" cy="82445"/>
            </a:xfrm>
            <a:custGeom>
              <a:avLst/>
              <a:gdLst>
                <a:gd name="connsiteX0" fmla="*/ 67866 w 67865"/>
                <a:gd name="connsiteY0" fmla="*/ 26771 h 82445"/>
                <a:gd name="connsiteX1" fmla="*/ 37258 w 67865"/>
                <a:gd name="connsiteY1" fmla="*/ 53287 h 82445"/>
                <a:gd name="connsiteX2" fmla="*/ 19524 w 67865"/>
                <a:gd name="connsiteY2" fmla="*/ 53287 h 82445"/>
                <a:gd name="connsiteX3" fmla="*/ 19524 w 67865"/>
                <a:gd name="connsiteY3" fmla="*/ 82445 h 82445"/>
                <a:gd name="connsiteX4" fmla="*/ 0 w 67865"/>
                <a:gd name="connsiteY4" fmla="*/ 82445 h 82445"/>
                <a:gd name="connsiteX5" fmla="*/ 0 w 67865"/>
                <a:gd name="connsiteY5" fmla="*/ 0 h 82445"/>
                <a:gd name="connsiteX6" fmla="*/ 37343 w 67865"/>
                <a:gd name="connsiteY6" fmla="*/ 0 h 82445"/>
                <a:gd name="connsiteX7" fmla="*/ 67866 w 67865"/>
                <a:gd name="connsiteY7" fmla="*/ 26771 h 82445"/>
                <a:gd name="connsiteX8" fmla="*/ 49279 w 67865"/>
                <a:gd name="connsiteY8" fmla="*/ 26942 h 82445"/>
                <a:gd name="connsiteX9" fmla="*/ 35979 w 67865"/>
                <a:gd name="connsiteY9" fmla="*/ 15773 h 82445"/>
                <a:gd name="connsiteX10" fmla="*/ 19524 w 67865"/>
                <a:gd name="connsiteY10" fmla="*/ 15773 h 82445"/>
                <a:gd name="connsiteX11" fmla="*/ 19524 w 67865"/>
                <a:gd name="connsiteY11" fmla="*/ 38366 h 82445"/>
                <a:gd name="connsiteX12" fmla="*/ 35979 w 67865"/>
                <a:gd name="connsiteY12" fmla="*/ 38366 h 82445"/>
                <a:gd name="connsiteX13" fmla="*/ 49279 w 67865"/>
                <a:gd name="connsiteY13" fmla="*/ 26942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7865" h="82445">
                  <a:moveTo>
                    <a:pt x="67866" y="26771"/>
                  </a:moveTo>
                  <a:cubicBezTo>
                    <a:pt x="67866" y="41692"/>
                    <a:pt x="55247" y="53287"/>
                    <a:pt x="37258" y="53287"/>
                  </a:cubicBezTo>
                  <a:lnTo>
                    <a:pt x="19524" y="53287"/>
                  </a:lnTo>
                  <a:lnTo>
                    <a:pt x="19524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37343" y="0"/>
                  </a:lnTo>
                  <a:cubicBezTo>
                    <a:pt x="55247" y="0"/>
                    <a:pt x="67866" y="11766"/>
                    <a:pt x="67866" y="26771"/>
                  </a:cubicBezTo>
                  <a:close/>
                  <a:moveTo>
                    <a:pt x="49279" y="26942"/>
                  </a:moveTo>
                  <a:cubicBezTo>
                    <a:pt x="49279" y="20974"/>
                    <a:pt x="43993" y="15773"/>
                    <a:pt x="35979" y="15773"/>
                  </a:cubicBezTo>
                  <a:lnTo>
                    <a:pt x="19524" y="15773"/>
                  </a:lnTo>
                  <a:lnTo>
                    <a:pt x="19524" y="38366"/>
                  </a:lnTo>
                  <a:lnTo>
                    <a:pt x="35979" y="38366"/>
                  </a:lnTo>
                  <a:cubicBezTo>
                    <a:pt x="43908" y="38366"/>
                    <a:pt x="49279" y="33080"/>
                    <a:pt x="49279" y="26942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052CF9D-DEC8-B9D6-AC99-A8E7CA0CB14B}"/>
                </a:ext>
              </a:extLst>
            </p:cNvPr>
            <p:cNvSpPr/>
            <p:nvPr/>
          </p:nvSpPr>
          <p:spPr>
            <a:xfrm>
              <a:off x="4707655" y="963568"/>
              <a:ext cx="41094" cy="61215"/>
            </a:xfrm>
            <a:custGeom>
              <a:avLst/>
              <a:gdLst>
                <a:gd name="connsiteX0" fmla="*/ 41095 w 41094"/>
                <a:gd name="connsiteY0" fmla="*/ 19695 h 61215"/>
                <a:gd name="connsiteX1" fmla="*/ 19098 w 41094"/>
                <a:gd name="connsiteY1" fmla="*/ 24725 h 61215"/>
                <a:gd name="connsiteX2" fmla="*/ 19098 w 41094"/>
                <a:gd name="connsiteY2" fmla="*/ 61216 h 61215"/>
                <a:gd name="connsiteX3" fmla="*/ 0 w 41094"/>
                <a:gd name="connsiteY3" fmla="*/ 61216 h 61215"/>
                <a:gd name="connsiteX4" fmla="*/ 0 w 41094"/>
                <a:gd name="connsiteY4" fmla="*/ 1194 h 61215"/>
                <a:gd name="connsiteX5" fmla="*/ 19098 w 41094"/>
                <a:gd name="connsiteY5" fmla="*/ 1194 h 61215"/>
                <a:gd name="connsiteX6" fmla="*/ 19098 w 41094"/>
                <a:gd name="connsiteY6" fmla="*/ 14238 h 61215"/>
                <a:gd name="connsiteX7" fmla="*/ 41095 w 41094"/>
                <a:gd name="connsiteY7" fmla="*/ 0 h 61215"/>
                <a:gd name="connsiteX8" fmla="*/ 41095 w 41094"/>
                <a:gd name="connsiteY8" fmla="*/ 19695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094" h="61215">
                  <a:moveTo>
                    <a:pt x="41095" y="19695"/>
                  </a:moveTo>
                  <a:cubicBezTo>
                    <a:pt x="30523" y="19695"/>
                    <a:pt x="23191" y="20888"/>
                    <a:pt x="19098" y="24725"/>
                  </a:cubicBezTo>
                  <a:lnTo>
                    <a:pt x="1909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9098" y="1194"/>
                  </a:lnTo>
                  <a:lnTo>
                    <a:pt x="19098" y="14238"/>
                  </a:lnTo>
                  <a:cubicBezTo>
                    <a:pt x="21912" y="7503"/>
                    <a:pt x="27794" y="0"/>
                    <a:pt x="41095" y="0"/>
                  </a:cubicBezTo>
                  <a:lnTo>
                    <a:pt x="41095" y="19695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C8DC888-64CE-B25A-EE17-2DDB2FC8ADC8}"/>
                </a:ext>
              </a:extLst>
            </p:cNvPr>
            <p:cNvSpPr/>
            <p:nvPr/>
          </p:nvSpPr>
          <p:spPr>
            <a:xfrm>
              <a:off x="4753780" y="963738"/>
              <a:ext cx="59340" cy="62238"/>
            </a:xfrm>
            <a:custGeom>
              <a:avLst/>
              <a:gdLst>
                <a:gd name="connsiteX0" fmla="*/ 59340 w 59340"/>
                <a:gd name="connsiteY0" fmla="*/ 36064 h 62238"/>
                <a:gd name="connsiteX1" fmla="*/ 18245 w 59340"/>
                <a:gd name="connsiteY1" fmla="*/ 36064 h 62238"/>
                <a:gd name="connsiteX2" fmla="*/ 35979 w 59340"/>
                <a:gd name="connsiteY2" fmla="*/ 48427 h 62238"/>
                <a:gd name="connsiteX3" fmla="*/ 55760 w 59340"/>
                <a:gd name="connsiteY3" fmla="*/ 43823 h 62238"/>
                <a:gd name="connsiteX4" fmla="*/ 55760 w 59340"/>
                <a:gd name="connsiteY4" fmla="*/ 58914 h 62238"/>
                <a:gd name="connsiteX5" fmla="*/ 34103 w 59340"/>
                <a:gd name="connsiteY5" fmla="*/ 62239 h 62238"/>
                <a:gd name="connsiteX6" fmla="*/ 0 w 59340"/>
                <a:gd name="connsiteY6" fmla="*/ 30011 h 62238"/>
                <a:gd name="connsiteX7" fmla="*/ 30608 w 59340"/>
                <a:gd name="connsiteY7" fmla="*/ 0 h 62238"/>
                <a:gd name="connsiteX8" fmla="*/ 59340 w 59340"/>
                <a:gd name="connsiteY8" fmla="*/ 29755 h 62238"/>
                <a:gd name="connsiteX9" fmla="*/ 59340 w 59340"/>
                <a:gd name="connsiteY9" fmla="*/ 36064 h 62238"/>
                <a:gd name="connsiteX10" fmla="*/ 18160 w 59340"/>
                <a:gd name="connsiteY10" fmla="*/ 24640 h 62238"/>
                <a:gd name="connsiteX11" fmla="*/ 42800 w 59340"/>
                <a:gd name="connsiteY11" fmla="*/ 24640 h 62238"/>
                <a:gd name="connsiteX12" fmla="*/ 30779 w 59340"/>
                <a:gd name="connsiteY12" fmla="*/ 12618 h 62238"/>
                <a:gd name="connsiteX13" fmla="*/ 18160 w 59340"/>
                <a:gd name="connsiteY13" fmla="*/ 24640 h 6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340" h="62238">
                  <a:moveTo>
                    <a:pt x="59340" y="36064"/>
                  </a:moveTo>
                  <a:lnTo>
                    <a:pt x="18245" y="36064"/>
                  </a:lnTo>
                  <a:cubicBezTo>
                    <a:pt x="19865" y="45017"/>
                    <a:pt x="25407" y="48427"/>
                    <a:pt x="35979" y="48427"/>
                  </a:cubicBezTo>
                  <a:cubicBezTo>
                    <a:pt x="40583" y="48427"/>
                    <a:pt x="45614" y="47489"/>
                    <a:pt x="55760" y="43823"/>
                  </a:cubicBezTo>
                  <a:lnTo>
                    <a:pt x="55760" y="58914"/>
                  </a:lnTo>
                  <a:cubicBezTo>
                    <a:pt x="45869" y="61898"/>
                    <a:pt x="38196" y="62239"/>
                    <a:pt x="34103" y="62239"/>
                  </a:cubicBezTo>
                  <a:cubicBezTo>
                    <a:pt x="12533" y="62239"/>
                    <a:pt x="0" y="50303"/>
                    <a:pt x="0" y="30011"/>
                  </a:cubicBezTo>
                  <a:cubicBezTo>
                    <a:pt x="0" y="11425"/>
                    <a:pt x="13642" y="0"/>
                    <a:pt x="30608" y="0"/>
                  </a:cubicBezTo>
                  <a:cubicBezTo>
                    <a:pt x="47063" y="0"/>
                    <a:pt x="59340" y="10743"/>
                    <a:pt x="59340" y="29755"/>
                  </a:cubicBezTo>
                  <a:lnTo>
                    <a:pt x="59340" y="36064"/>
                  </a:lnTo>
                  <a:close/>
                  <a:moveTo>
                    <a:pt x="18160" y="24640"/>
                  </a:moveTo>
                  <a:lnTo>
                    <a:pt x="42800" y="24640"/>
                  </a:lnTo>
                  <a:cubicBezTo>
                    <a:pt x="41606" y="16967"/>
                    <a:pt x="37770" y="12618"/>
                    <a:pt x="30779" y="12618"/>
                  </a:cubicBezTo>
                  <a:cubicBezTo>
                    <a:pt x="23958" y="12618"/>
                    <a:pt x="19525" y="16881"/>
                    <a:pt x="18160" y="2464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997E95D-692F-FA3A-F950-4B51550C3734}"/>
                </a:ext>
              </a:extLst>
            </p:cNvPr>
            <p:cNvSpPr/>
            <p:nvPr/>
          </p:nvSpPr>
          <p:spPr>
            <a:xfrm>
              <a:off x="4821646" y="982495"/>
              <a:ext cx="36746" cy="16795"/>
            </a:xfrm>
            <a:custGeom>
              <a:avLst/>
              <a:gdLst>
                <a:gd name="connsiteX0" fmla="*/ 36746 w 36746"/>
                <a:gd name="connsiteY0" fmla="*/ 0 h 16795"/>
                <a:gd name="connsiteX1" fmla="*/ 36746 w 36746"/>
                <a:gd name="connsiteY1" fmla="*/ 16796 h 16795"/>
                <a:gd name="connsiteX2" fmla="*/ 0 w 36746"/>
                <a:gd name="connsiteY2" fmla="*/ 16796 h 16795"/>
                <a:gd name="connsiteX3" fmla="*/ 0 w 36746"/>
                <a:gd name="connsiteY3" fmla="*/ 0 h 16795"/>
                <a:gd name="connsiteX4" fmla="*/ 36746 w 36746"/>
                <a:gd name="connsiteY4" fmla="*/ 0 h 16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746" h="16795">
                  <a:moveTo>
                    <a:pt x="36746" y="0"/>
                  </a:moveTo>
                  <a:lnTo>
                    <a:pt x="36746" y="16796"/>
                  </a:lnTo>
                  <a:lnTo>
                    <a:pt x="0" y="16796"/>
                  </a:lnTo>
                  <a:lnTo>
                    <a:pt x="0" y="0"/>
                  </a:lnTo>
                  <a:lnTo>
                    <a:pt x="36746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7F7F317-7369-F9CE-78D3-7FFFAD0C7290}"/>
                </a:ext>
              </a:extLst>
            </p:cNvPr>
            <p:cNvSpPr/>
            <p:nvPr/>
          </p:nvSpPr>
          <p:spPr>
            <a:xfrm>
              <a:off x="4869562" y="963823"/>
              <a:ext cx="63773" cy="81081"/>
            </a:xfrm>
            <a:custGeom>
              <a:avLst/>
              <a:gdLst>
                <a:gd name="connsiteX0" fmla="*/ 63774 w 63773"/>
                <a:gd name="connsiteY0" fmla="*/ 31035 h 81081"/>
                <a:gd name="connsiteX1" fmla="*/ 37514 w 63773"/>
                <a:gd name="connsiteY1" fmla="*/ 62239 h 81081"/>
                <a:gd name="connsiteX2" fmla="*/ 18928 w 63773"/>
                <a:gd name="connsiteY2" fmla="*/ 53202 h 81081"/>
                <a:gd name="connsiteX3" fmla="*/ 18928 w 63773"/>
                <a:gd name="connsiteY3" fmla="*/ 81081 h 81081"/>
                <a:gd name="connsiteX4" fmla="*/ 0 w 63773"/>
                <a:gd name="connsiteY4" fmla="*/ 81081 h 81081"/>
                <a:gd name="connsiteX5" fmla="*/ 0 w 63773"/>
                <a:gd name="connsiteY5" fmla="*/ 1024 h 81081"/>
                <a:gd name="connsiteX6" fmla="*/ 18928 w 63773"/>
                <a:gd name="connsiteY6" fmla="*/ 1024 h 81081"/>
                <a:gd name="connsiteX7" fmla="*/ 18928 w 63773"/>
                <a:gd name="connsiteY7" fmla="*/ 9038 h 81081"/>
                <a:gd name="connsiteX8" fmla="*/ 37514 w 63773"/>
                <a:gd name="connsiteY8" fmla="*/ 0 h 81081"/>
                <a:gd name="connsiteX9" fmla="*/ 63774 w 63773"/>
                <a:gd name="connsiteY9" fmla="*/ 31035 h 81081"/>
                <a:gd name="connsiteX10" fmla="*/ 45102 w 63773"/>
                <a:gd name="connsiteY10" fmla="*/ 31035 h 81081"/>
                <a:gd name="connsiteX11" fmla="*/ 31290 w 63773"/>
                <a:gd name="connsiteY11" fmla="*/ 15773 h 81081"/>
                <a:gd name="connsiteX12" fmla="*/ 18928 w 63773"/>
                <a:gd name="connsiteY12" fmla="*/ 23106 h 81081"/>
                <a:gd name="connsiteX13" fmla="*/ 18928 w 63773"/>
                <a:gd name="connsiteY13" fmla="*/ 39134 h 81081"/>
                <a:gd name="connsiteX14" fmla="*/ 31205 w 63773"/>
                <a:gd name="connsiteY14" fmla="*/ 46552 h 81081"/>
                <a:gd name="connsiteX15" fmla="*/ 45102 w 63773"/>
                <a:gd name="connsiteY15" fmla="*/ 31035 h 81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3773" h="81081">
                  <a:moveTo>
                    <a:pt x="63774" y="31035"/>
                  </a:moveTo>
                  <a:cubicBezTo>
                    <a:pt x="63774" y="48854"/>
                    <a:pt x="53543" y="62239"/>
                    <a:pt x="37514" y="62239"/>
                  </a:cubicBezTo>
                  <a:cubicBezTo>
                    <a:pt x="29755" y="62239"/>
                    <a:pt x="23361" y="58914"/>
                    <a:pt x="18928" y="53202"/>
                  </a:cubicBezTo>
                  <a:lnTo>
                    <a:pt x="18928" y="81081"/>
                  </a:lnTo>
                  <a:lnTo>
                    <a:pt x="0" y="81081"/>
                  </a:lnTo>
                  <a:lnTo>
                    <a:pt x="0" y="1024"/>
                  </a:lnTo>
                  <a:lnTo>
                    <a:pt x="18928" y="1024"/>
                  </a:lnTo>
                  <a:lnTo>
                    <a:pt x="18928" y="9038"/>
                  </a:lnTo>
                  <a:cubicBezTo>
                    <a:pt x="23361" y="3240"/>
                    <a:pt x="29755" y="0"/>
                    <a:pt x="37514" y="0"/>
                  </a:cubicBezTo>
                  <a:cubicBezTo>
                    <a:pt x="53543" y="-85"/>
                    <a:pt x="63774" y="13216"/>
                    <a:pt x="63774" y="31035"/>
                  </a:cubicBezTo>
                  <a:close/>
                  <a:moveTo>
                    <a:pt x="45102" y="31035"/>
                  </a:moveTo>
                  <a:cubicBezTo>
                    <a:pt x="45102" y="22168"/>
                    <a:pt x="39560" y="15773"/>
                    <a:pt x="31290" y="15773"/>
                  </a:cubicBezTo>
                  <a:cubicBezTo>
                    <a:pt x="25748" y="15773"/>
                    <a:pt x="21741" y="19098"/>
                    <a:pt x="18928" y="23106"/>
                  </a:cubicBezTo>
                  <a:lnTo>
                    <a:pt x="18928" y="39134"/>
                  </a:lnTo>
                  <a:cubicBezTo>
                    <a:pt x="21741" y="43141"/>
                    <a:pt x="25748" y="46552"/>
                    <a:pt x="31205" y="46552"/>
                  </a:cubicBezTo>
                  <a:cubicBezTo>
                    <a:pt x="39475" y="46466"/>
                    <a:pt x="45102" y="39987"/>
                    <a:pt x="45102" y="31035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366A218-670C-C67E-EC07-FEC2D18C4485}"/>
                </a:ext>
              </a:extLst>
            </p:cNvPr>
            <p:cNvSpPr/>
            <p:nvPr/>
          </p:nvSpPr>
          <p:spPr>
            <a:xfrm>
              <a:off x="4942885" y="963568"/>
              <a:ext cx="41094" cy="61215"/>
            </a:xfrm>
            <a:custGeom>
              <a:avLst/>
              <a:gdLst>
                <a:gd name="connsiteX0" fmla="*/ 41094 w 41094"/>
                <a:gd name="connsiteY0" fmla="*/ 19695 h 61215"/>
                <a:gd name="connsiteX1" fmla="*/ 19098 w 41094"/>
                <a:gd name="connsiteY1" fmla="*/ 24725 h 61215"/>
                <a:gd name="connsiteX2" fmla="*/ 19098 w 41094"/>
                <a:gd name="connsiteY2" fmla="*/ 61216 h 61215"/>
                <a:gd name="connsiteX3" fmla="*/ 0 w 41094"/>
                <a:gd name="connsiteY3" fmla="*/ 61216 h 61215"/>
                <a:gd name="connsiteX4" fmla="*/ 0 w 41094"/>
                <a:gd name="connsiteY4" fmla="*/ 1194 h 61215"/>
                <a:gd name="connsiteX5" fmla="*/ 19098 w 41094"/>
                <a:gd name="connsiteY5" fmla="*/ 1194 h 61215"/>
                <a:gd name="connsiteX6" fmla="*/ 19098 w 41094"/>
                <a:gd name="connsiteY6" fmla="*/ 14238 h 61215"/>
                <a:gd name="connsiteX7" fmla="*/ 41094 w 41094"/>
                <a:gd name="connsiteY7" fmla="*/ 0 h 61215"/>
                <a:gd name="connsiteX8" fmla="*/ 41094 w 41094"/>
                <a:gd name="connsiteY8" fmla="*/ 19695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094" h="61215">
                  <a:moveTo>
                    <a:pt x="41094" y="19695"/>
                  </a:moveTo>
                  <a:cubicBezTo>
                    <a:pt x="30522" y="19695"/>
                    <a:pt x="23190" y="20888"/>
                    <a:pt x="19098" y="24725"/>
                  </a:cubicBezTo>
                  <a:lnTo>
                    <a:pt x="1909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9098" y="1194"/>
                  </a:lnTo>
                  <a:lnTo>
                    <a:pt x="19098" y="14238"/>
                  </a:lnTo>
                  <a:cubicBezTo>
                    <a:pt x="21911" y="7503"/>
                    <a:pt x="27794" y="0"/>
                    <a:pt x="41094" y="0"/>
                  </a:cubicBezTo>
                  <a:lnTo>
                    <a:pt x="41094" y="19695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E61C4A0-19EA-F397-E0FD-B8AA22D4928F}"/>
                </a:ext>
              </a:extLst>
            </p:cNvPr>
            <p:cNvSpPr/>
            <p:nvPr/>
          </p:nvSpPr>
          <p:spPr>
            <a:xfrm>
              <a:off x="4989095" y="963738"/>
              <a:ext cx="65393" cy="62324"/>
            </a:xfrm>
            <a:custGeom>
              <a:avLst/>
              <a:gdLst>
                <a:gd name="connsiteX0" fmla="*/ 0 w 65393"/>
                <a:gd name="connsiteY0" fmla="*/ 30523 h 62324"/>
                <a:gd name="connsiteX1" fmla="*/ 32739 w 65393"/>
                <a:gd name="connsiteY1" fmla="*/ 0 h 62324"/>
                <a:gd name="connsiteX2" fmla="*/ 65393 w 65393"/>
                <a:gd name="connsiteY2" fmla="*/ 30523 h 62324"/>
                <a:gd name="connsiteX3" fmla="*/ 32739 w 65393"/>
                <a:gd name="connsiteY3" fmla="*/ 62324 h 62324"/>
                <a:gd name="connsiteX4" fmla="*/ 0 w 65393"/>
                <a:gd name="connsiteY4" fmla="*/ 30523 h 62324"/>
                <a:gd name="connsiteX5" fmla="*/ 46551 w 65393"/>
                <a:gd name="connsiteY5" fmla="*/ 30864 h 62324"/>
                <a:gd name="connsiteX6" fmla="*/ 32654 w 65393"/>
                <a:gd name="connsiteY6" fmla="*/ 15347 h 62324"/>
                <a:gd name="connsiteX7" fmla="*/ 18672 w 65393"/>
                <a:gd name="connsiteY7" fmla="*/ 30864 h 62324"/>
                <a:gd name="connsiteX8" fmla="*/ 32654 w 65393"/>
                <a:gd name="connsiteY8" fmla="*/ 46978 h 62324"/>
                <a:gd name="connsiteX9" fmla="*/ 46551 w 65393"/>
                <a:gd name="connsiteY9" fmla="*/ 30864 h 6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93" h="62324">
                  <a:moveTo>
                    <a:pt x="0" y="30523"/>
                  </a:moveTo>
                  <a:cubicBezTo>
                    <a:pt x="0" y="12959"/>
                    <a:pt x="14153" y="0"/>
                    <a:pt x="32739" y="0"/>
                  </a:cubicBezTo>
                  <a:cubicBezTo>
                    <a:pt x="51326" y="0"/>
                    <a:pt x="65393" y="12959"/>
                    <a:pt x="65393" y="30523"/>
                  </a:cubicBezTo>
                  <a:cubicBezTo>
                    <a:pt x="65393" y="48768"/>
                    <a:pt x="51411" y="62324"/>
                    <a:pt x="32739" y="62324"/>
                  </a:cubicBezTo>
                  <a:cubicBezTo>
                    <a:pt x="14067" y="62324"/>
                    <a:pt x="0" y="48768"/>
                    <a:pt x="0" y="30523"/>
                  </a:cubicBezTo>
                  <a:close/>
                  <a:moveTo>
                    <a:pt x="46551" y="30864"/>
                  </a:moveTo>
                  <a:cubicBezTo>
                    <a:pt x="46551" y="21656"/>
                    <a:pt x="40669" y="15347"/>
                    <a:pt x="32654" y="15347"/>
                  </a:cubicBezTo>
                  <a:cubicBezTo>
                    <a:pt x="24640" y="15347"/>
                    <a:pt x="18672" y="21741"/>
                    <a:pt x="18672" y="30864"/>
                  </a:cubicBezTo>
                  <a:cubicBezTo>
                    <a:pt x="18672" y="40413"/>
                    <a:pt x="24725" y="46978"/>
                    <a:pt x="32654" y="46978"/>
                  </a:cubicBezTo>
                  <a:cubicBezTo>
                    <a:pt x="40669" y="46978"/>
                    <a:pt x="46551" y="40413"/>
                    <a:pt x="46551" y="3086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952E1D7-2CC5-DA97-D81C-495F3934ADEF}"/>
                </a:ext>
              </a:extLst>
            </p:cNvPr>
            <p:cNvSpPr/>
            <p:nvPr/>
          </p:nvSpPr>
          <p:spPr>
            <a:xfrm>
              <a:off x="5061224" y="963738"/>
              <a:ext cx="49535" cy="62239"/>
            </a:xfrm>
            <a:custGeom>
              <a:avLst/>
              <a:gdLst>
                <a:gd name="connsiteX0" fmla="*/ 0 w 49535"/>
                <a:gd name="connsiteY0" fmla="*/ 30949 h 62239"/>
                <a:gd name="connsiteX1" fmla="*/ 33165 w 49535"/>
                <a:gd name="connsiteY1" fmla="*/ 0 h 62239"/>
                <a:gd name="connsiteX2" fmla="*/ 49535 w 49535"/>
                <a:gd name="connsiteY2" fmla="*/ 1961 h 62239"/>
                <a:gd name="connsiteX3" fmla="*/ 49535 w 49535"/>
                <a:gd name="connsiteY3" fmla="*/ 19183 h 62239"/>
                <a:gd name="connsiteX4" fmla="*/ 34444 w 49535"/>
                <a:gd name="connsiteY4" fmla="*/ 15773 h 62239"/>
                <a:gd name="connsiteX5" fmla="*/ 18671 w 49535"/>
                <a:gd name="connsiteY5" fmla="*/ 30949 h 62239"/>
                <a:gd name="connsiteX6" fmla="*/ 34530 w 49535"/>
                <a:gd name="connsiteY6" fmla="*/ 46466 h 62239"/>
                <a:gd name="connsiteX7" fmla="*/ 49450 w 49535"/>
                <a:gd name="connsiteY7" fmla="*/ 42970 h 62239"/>
                <a:gd name="connsiteX8" fmla="*/ 49450 w 49535"/>
                <a:gd name="connsiteY8" fmla="*/ 59681 h 62239"/>
                <a:gd name="connsiteX9" fmla="*/ 33165 w 49535"/>
                <a:gd name="connsiteY9" fmla="*/ 62239 h 62239"/>
                <a:gd name="connsiteX10" fmla="*/ 0 w 49535"/>
                <a:gd name="connsiteY10" fmla="*/ 30949 h 62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35" h="62239">
                  <a:moveTo>
                    <a:pt x="0" y="30949"/>
                  </a:moveTo>
                  <a:cubicBezTo>
                    <a:pt x="0" y="12192"/>
                    <a:pt x="14579" y="0"/>
                    <a:pt x="33165" y="0"/>
                  </a:cubicBezTo>
                  <a:cubicBezTo>
                    <a:pt x="37854" y="0"/>
                    <a:pt x="43737" y="597"/>
                    <a:pt x="49535" y="1961"/>
                  </a:cubicBezTo>
                  <a:lnTo>
                    <a:pt x="49535" y="19183"/>
                  </a:lnTo>
                  <a:cubicBezTo>
                    <a:pt x="43652" y="16796"/>
                    <a:pt x="40498" y="15773"/>
                    <a:pt x="34444" y="15773"/>
                  </a:cubicBezTo>
                  <a:cubicBezTo>
                    <a:pt x="25492" y="15773"/>
                    <a:pt x="18671" y="22253"/>
                    <a:pt x="18671" y="30949"/>
                  </a:cubicBezTo>
                  <a:cubicBezTo>
                    <a:pt x="18671" y="39645"/>
                    <a:pt x="25492" y="46466"/>
                    <a:pt x="34530" y="46466"/>
                  </a:cubicBezTo>
                  <a:cubicBezTo>
                    <a:pt x="40413" y="46466"/>
                    <a:pt x="43567" y="45187"/>
                    <a:pt x="49450" y="42970"/>
                  </a:cubicBezTo>
                  <a:lnTo>
                    <a:pt x="49450" y="59681"/>
                  </a:lnTo>
                  <a:cubicBezTo>
                    <a:pt x="43652" y="61557"/>
                    <a:pt x="37770" y="62239"/>
                    <a:pt x="33165" y="62239"/>
                  </a:cubicBezTo>
                  <a:cubicBezTo>
                    <a:pt x="14750" y="62324"/>
                    <a:pt x="0" y="50132"/>
                    <a:pt x="0" y="30949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6C9FE01-B955-A67D-B28B-3BBBEB1ACF95}"/>
                </a:ext>
              </a:extLst>
            </p:cNvPr>
            <p:cNvSpPr/>
            <p:nvPr/>
          </p:nvSpPr>
          <p:spPr>
            <a:xfrm>
              <a:off x="5119285" y="963738"/>
              <a:ext cx="59339" cy="62238"/>
            </a:xfrm>
            <a:custGeom>
              <a:avLst/>
              <a:gdLst>
                <a:gd name="connsiteX0" fmla="*/ 59340 w 59339"/>
                <a:gd name="connsiteY0" fmla="*/ 36064 h 62238"/>
                <a:gd name="connsiteX1" fmla="*/ 18245 w 59339"/>
                <a:gd name="connsiteY1" fmla="*/ 36064 h 62238"/>
                <a:gd name="connsiteX2" fmla="*/ 35979 w 59339"/>
                <a:gd name="connsiteY2" fmla="*/ 48427 h 62238"/>
                <a:gd name="connsiteX3" fmla="*/ 55759 w 59339"/>
                <a:gd name="connsiteY3" fmla="*/ 43823 h 62238"/>
                <a:gd name="connsiteX4" fmla="*/ 55759 w 59339"/>
                <a:gd name="connsiteY4" fmla="*/ 58914 h 62238"/>
                <a:gd name="connsiteX5" fmla="*/ 34103 w 59339"/>
                <a:gd name="connsiteY5" fmla="*/ 62239 h 62238"/>
                <a:gd name="connsiteX6" fmla="*/ 0 w 59339"/>
                <a:gd name="connsiteY6" fmla="*/ 30011 h 62238"/>
                <a:gd name="connsiteX7" fmla="*/ 30608 w 59339"/>
                <a:gd name="connsiteY7" fmla="*/ 0 h 62238"/>
                <a:gd name="connsiteX8" fmla="*/ 59340 w 59339"/>
                <a:gd name="connsiteY8" fmla="*/ 29755 h 62238"/>
                <a:gd name="connsiteX9" fmla="*/ 59340 w 59339"/>
                <a:gd name="connsiteY9" fmla="*/ 36064 h 62238"/>
                <a:gd name="connsiteX10" fmla="*/ 18160 w 59339"/>
                <a:gd name="connsiteY10" fmla="*/ 24640 h 62238"/>
                <a:gd name="connsiteX11" fmla="*/ 42800 w 59339"/>
                <a:gd name="connsiteY11" fmla="*/ 24640 h 62238"/>
                <a:gd name="connsiteX12" fmla="*/ 30778 w 59339"/>
                <a:gd name="connsiteY12" fmla="*/ 12618 h 62238"/>
                <a:gd name="connsiteX13" fmla="*/ 18160 w 59339"/>
                <a:gd name="connsiteY13" fmla="*/ 24640 h 6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339" h="62238">
                  <a:moveTo>
                    <a:pt x="59340" y="36064"/>
                  </a:moveTo>
                  <a:lnTo>
                    <a:pt x="18245" y="36064"/>
                  </a:lnTo>
                  <a:cubicBezTo>
                    <a:pt x="19865" y="45017"/>
                    <a:pt x="25407" y="48427"/>
                    <a:pt x="35979" y="48427"/>
                  </a:cubicBezTo>
                  <a:cubicBezTo>
                    <a:pt x="40583" y="48427"/>
                    <a:pt x="45613" y="47489"/>
                    <a:pt x="55759" y="43823"/>
                  </a:cubicBezTo>
                  <a:lnTo>
                    <a:pt x="55759" y="58914"/>
                  </a:lnTo>
                  <a:cubicBezTo>
                    <a:pt x="45869" y="61898"/>
                    <a:pt x="38196" y="62239"/>
                    <a:pt x="34103" y="62239"/>
                  </a:cubicBezTo>
                  <a:cubicBezTo>
                    <a:pt x="12533" y="62239"/>
                    <a:pt x="0" y="50303"/>
                    <a:pt x="0" y="30011"/>
                  </a:cubicBezTo>
                  <a:cubicBezTo>
                    <a:pt x="0" y="11425"/>
                    <a:pt x="13641" y="0"/>
                    <a:pt x="30608" y="0"/>
                  </a:cubicBezTo>
                  <a:cubicBezTo>
                    <a:pt x="47062" y="0"/>
                    <a:pt x="59340" y="10743"/>
                    <a:pt x="59340" y="29755"/>
                  </a:cubicBezTo>
                  <a:lnTo>
                    <a:pt x="59340" y="36064"/>
                  </a:lnTo>
                  <a:close/>
                  <a:moveTo>
                    <a:pt x="18160" y="24640"/>
                  </a:moveTo>
                  <a:lnTo>
                    <a:pt x="42800" y="24640"/>
                  </a:lnTo>
                  <a:cubicBezTo>
                    <a:pt x="41606" y="16967"/>
                    <a:pt x="37770" y="12618"/>
                    <a:pt x="30778" y="12618"/>
                  </a:cubicBezTo>
                  <a:cubicBezTo>
                    <a:pt x="23872" y="12618"/>
                    <a:pt x="19524" y="16881"/>
                    <a:pt x="18160" y="2464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BEDD60AC-8115-14DF-7C5D-A4270AC3C285}"/>
                </a:ext>
              </a:extLst>
            </p:cNvPr>
            <p:cNvSpPr/>
            <p:nvPr/>
          </p:nvSpPr>
          <p:spPr>
            <a:xfrm>
              <a:off x="5185616" y="963653"/>
              <a:ext cx="49620" cy="62254"/>
            </a:xfrm>
            <a:custGeom>
              <a:avLst/>
              <a:gdLst>
                <a:gd name="connsiteX0" fmla="*/ 171 w 49620"/>
                <a:gd name="connsiteY0" fmla="*/ 57635 h 62254"/>
                <a:gd name="connsiteX1" fmla="*/ 171 w 49620"/>
                <a:gd name="connsiteY1" fmla="*/ 40754 h 62254"/>
                <a:gd name="connsiteX2" fmla="*/ 23702 w 49620"/>
                <a:gd name="connsiteY2" fmla="*/ 49194 h 62254"/>
                <a:gd name="connsiteX3" fmla="*/ 31120 w 49620"/>
                <a:gd name="connsiteY3" fmla="*/ 44335 h 62254"/>
                <a:gd name="connsiteX4" fmla="*/ 0 w 49620"/>
                <a:gd name="connsiteY4" fmla="*/ 18586 h 62254"/>
                <a:gd name="connsiteX5" fmla="*/ 25663 w 49620"/>
                <a:gd name="connsiteY5" fmla="*/ 0 h 62254"/>
                <a:gd name="connsiteX6" fmla="*/ 46637 w 49620"/>
                <a:gd name="connsiteY6" fmla="*/ 2813 h 62254"/>
                <a:gd name="connsiteX7" fmla="*/ 46381 w 49620"/>
                <a:gd name="connsiteY7" fmla="*/ 17990 h 62254"/>
                <a:gd name="connsiteX8" fmla="*/ 25663 w 49620"/>
                <a:gd name="connsiteY8" fmla="*/ 12107 h 62254"/>
                <a:gd name="connsiteX9" fmla="*/ 18501 w 49620"/>
                <a:gd name="connsiteY9" fmla="*/ 16796 h 62254"/>
                <a:gd name="connsiteX10" fmla="*/ 49621 w 49620"/>
                <a:gd name="connsiteY10" fmla="*/ 42203 h 62254"/>
                <a:gd name="connsiteX11" fmla="*/ 25918 w 49620"/>
                <a:gd name="connsiteY11" fmla="*/ 62239 h 62254"/>
                <a:gd name="connsiteX12" fmla="*/ 171 w 49620"/>
                <a:gd name="connsiteY12" fmla="*/ 57635 h 62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620" h="62254">
                  <a:moveTo>
                    <a:pt x="171" y="57635"/>
                  </a:moveTo>
                  <a:lnTo>
                    <a:pt x="171" y="40754"/>
                  </a:lnTo>
                  <a:cubicBezTo>
                    <a:pt x="7503" y="44761"/>
                    <a:pt x="16199" y="49194"/>
                    <a:pt x="23702" y="49194"/>
                  </a:cubicBezTo>
                  <a:cubicBezTo>
                    <a:pt x="28561" y="49194"/>
                    <a:pt x="31120" y="47404"/>
                    <a:pt x="31120" y="44335"/>
                  </a:cubicBezTo>
                  <a:cubicBezTo>
                    <a:pt x="31120" y="34444"/>
                    <a:pt x="0" y="39390"/>
                    <a:pt x="0" y="18586"/>
                  </a:cubicBezTo>
                  <a:cubicBezTo>
                    <a:pt x="0" y="6821"/>
                    <a:pt x="10146" y="0"/>
                    <a:pt x="25663" y="0"/>
                  </a:cubicBezTo>
                  <a:cubicBezTo>
                    <a:pt x="31546" y="0"/>
                    <a:pt x="40583" y="938"/>
                    <a:pt x="46637" y="2813"/>
                  </a:cubicBezTo>
                  <a:lnTo>
                    <a:pt x="46381" y="17990"/>
                  </a:lnTo>
                  <a:cubicBezTo>
                    <a:pt x="39901" y="14835"/>
                    <a:pt x="31460" y="12107"/>
                    <a:pt x="25663" y="12107"/>
                  </a:cubicBezTo>
                  <a:cubicBezTo>
                    <a:pt x="20974" y="12107"/>
                    <a:pt x="18501" y="13897"/>
                    <a:pt x="18501" y="16796"/>
                  </a:cubicBezTo>
                  <a:cubicBezTo>
                    <a:pt x="18501" y="26004"/>
                    <a:pt x="49621" y="20206"/>
                    <a:pt x="49621" y="42203"/>
                  </a:cubicBezTo>
                  <a:cubicBezTo>
                    <a:pt x="49621" y="53372"/>
                    <a:pt x="41862" y="62239"/>
                    <a:pt x="25918" y="62239"/>
                  </a:cubicBezTo>
                  <a:cubicBezTo>
                    <a:pt x="20206" y="62409"/>
                    <a:pt x="9378" y="61216"/>
                    <a:pt x="171" y="57635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92BF464-8ABA-DDBC-5B1E-563AA46326B4}"/>
                </a:ext>
              </a:extLst>
            </p:cNvPr>
            <p:cNvSpPr/>
            <p:nvPr/>
          </p:nvSpPr>
          <p:spPr>
            <a:xfrm>
              <a:off x="5242399" y="963653"/>
              <a:ext cx="49620" cy="62254"/>
            </a:xfrm>
            <a:custGeom>
              <a:avLst/>
              <a:gdLst>
                <a:gd name="connsiteX0" fmla="*/ 170 w 49620"/>
                <a:gd name="connsiteY0" fmla="*/ 57635 h 62254"/>
                <a:gd name="connsiteX1" fmla="*/ 170 w 49620"/>
                <a:gd name="connsiteY1" fmla="*/ 40754 h 62254"/>
                <a:gd name="connsiteX2" fmla="*/ 23702 w 49620"/>
                <a:gd name="connsiteY2" fmla="*/ 49194 h 62254"/>
                <a:gd name="connsiteX3" fmla="*/ 31119 w 49620"/>
                <a:gd name="connsiteY3" fmla="*/ 44335 h 62254"/>
                <a:gd name="connsiteX4" fmla="*/ 0 w 49620"/>
                <a:gd name="connsiteY4" fmla="*/ 18586 h 62254"/>
                <a:gd name="connsiteX5" fmla="*/ 25662 w 49620"/>
                <a:gd name="connsiteY5" fmla="*/ 0 h 62254"/>
                <a:gd name="connsiteX6" fmla="*/ 46636 w 49620"/>
                <a:gd name="connsiteY6" fmla="*/ 2813 h 62254"/>
                <a:gd name="connsiteX7" fmla="*/ 46380 w 49620"/>
                <a:gd name="connsiteY7" fmla="*/ 17990 h 62254"/>
                <a:gd name="connsiteX8" fmla="*/ 25662 w 49620"/>
                <a:gd name="connsiteY8" fmla="*/ 12107 h 62254"/>
                <a:gd name="connsiteX9" fmla="*/ 18501 w 49620"/>
                <a:gd name="connsiteY9" fmla="*/ 16796 h 62254"/>
                <a:gd name="connsiteX10" fmla="*/ 49620 w 49620"/>
                <a:gd name="connsiteY10" fmla="*/ 42203 h 62254"/>
                <a:gd name="connsiteX11" fmla="*/ 25918 w 49620"/>
                <a:gd name="connsiteY11" fmla="*/ 62239 h 62254"/>
                <a:gd name="connsiteX12" fmla="*/ 170 w 49620"/>
                <a:gd name="connsiteY12" fmla="*/ 57635 h 62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620" h="62254">
                  <a:moveTo>
                    <a:pt x="170" y="57635"/>
                  </a:moveTo>
                  <a:lnTo>
                    <a:pt x="170" y="40754"/>
                  </a:lnTo>
                  <a:cubicBezTo>
                    <a:pt x="7502" y="44761"/>
                    <a:pt x="16199" y="49194"/>
                    <a:pt x="23702" y="49194"/>
                  </a:cubicBezTo>
                  <a:cubicBezTo>
                    <a:pt x="28561" y="49194"/>
                    <a:pt x="31119" y="47404"/>
                    <a:pt x="31119" y="44335"/>
                  </a:cubicBezTo>
                  <a:cubicBezTo>
                    <a:pt x="31119" y="34444"/>
                    <a:pt x="0" y="39390"/>
                    <a:pt x="0" y="18586"/>
                  </a:cubicBezTo>
                  <a:cubicBezTo>
                    <a:pt x="0" y="6821"/>
                    <a:pt x="10145" y="0"/>
                    <a:pt x="25662" y="0"/>
                  </a:cubicBezTo>
                  <a:cubicBezTo>
                    <a:pt x="31545" y="0"/>
                    <a:pt x="40583" y="938"/>
                    <a:pt x="46636" y="2813"/>
                  </a:cubicBezTo>
                  <a:lnTo>
                    <a:pt x="46380" y="17990"/>
                  </a:lnTo>
                  <a:cubicBezTo>
                    <a:pt x="39901" y="14835"/>
                    <a:pt x="31460" y="12107"/>
                    <a:pt x="25662" y="12107"/>
                  </a:cubicBezTo>
                  <a:cubicBezTo>
                    <a:pt x="20973" y="12107"/>
                    <a:pt x="18501" y="13897"/>
                    <a:pt x="18501" y="16796"/>
                  </a:cubicBezTo>
                  <a:cubicBezTo>
                    <a:pt x="18501" y="26004"/>
                    <a:pt x="49620" y="20206"/>
                    <a:pt x="49620" y="42203"/>
                  </a:cubicBezTo>
                  <a:cubicBezTo>
                    <a:pt x="49620" y="53372"/>
                    <a:pt x="41862" y="62239"/>
                    <a:pt x="25918" y="62239"/>
                  </a:cubicBezTo>
                  <a:cubicBezTo>
                    <a:pt x="20206" y="62409"/>
                    <a:pt x="9378" y="61216"/>
                    <a:pt x="170" y="57635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8B06926-50F6-3BD0-261B-C38588DF8141}"/>
                </a:ext>
              </a:extLst>
            </p:cNvPr>
            <p:cNvSpPr/>
            <p:nvPr/>
          </p:nvSpPr>
          <p:spPr>
            <a:xfrm>
              <a:off x="5301312" y="934921"/>
              <a:ext cx="22252" cy="89948"/>
            </a:xfrm>
            <a:custGeom>
              <a:avLst/>
              <a:gdLst>
                <a:gd name="connsiteX0" fmla="*/ 0 w 22252"/>
                <a:gd name="connsiteY0" fmla="*/ 10913 h 89948"/>
                <a:gd name="connsiteX1" fmla="*/ 11084 w 22252"/>
                <a:gd name="connsiteY1" fmla="*/ 0 h 89948"/>
                <a:gd name="connsiteX2" fmla="*/ 22252 w 22252"/>
                <a:gd name="connsiteY2" fmla="*/ 10913 h 89948"/>
                <a:gd name="connsiteX3" fmla="*/ 11084 w 22252"/>
                <a:gd name="connsiteY3" fmla="*/ 21826 h 89948"/>
                <a:gd name="connsiteX4" fmla="*/ 0 w 22252"/>
                <a:gd name="connsiteY4" fmla="*/ 10913 h 89948"/>
                <a:gd name="connsiteX5" fmla="*/ 1535 w 22252"/>
                <a:gd name="connsiteY5" fmla="*/ 29926 h 89948"/>
                <a:gd name="connsiteX6" fmla="*/ 20632 w 22252"/>
                <a:gd name="connsiteY6" fmla="*/ 29926 h 89948"/>
                <a:gd name="connsiteX7" fmla="*/ 20632 w 22252"/>
                <a:gd name="connsiteY7" fmla="*/ 89948 h 89948"/>
                <a:gd name="connsiteX8" fmla="*/ 1535 w 22252"/>
                <a:gd name="connsiteY8" fmla="*/ 89948 h 89948"/>
                <a:gd name="connsiteX9" fmla="*/ 1535 w 22252"/>
                <a:gd name="connsiteY9" fmla="*/ 29926 h 8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52" h="89948">
                  <a:moveTo>
                    <a:pt x="0" y="10913"/>
                  </a:moveTo>
                  <a:cubicBezTo>
                    <a:pt x="0" y="4689"/>
                    <a:pt x="4860" y="0"/>
                    <a:pt x="11084" y="0"/>
                  </a:cubicBezTo>
                  <a:cubicBezTo>
                    <a:pt x="17478" y="0"/>
                    <a:pt x="22252" y="4689"/>
                    <a:pt x="22252" y="10913"/>
                  </a:cubicBezTo>
                  <a:cubicBezTo>
                    <a:pt x="22252" y="17137"/>
                    <a:pt x="17393" y="21826"/>
                    <a:pt x="11084" y="21826"/>
                  </a:cubicBezTo>
                  <a:cubicBezTo>
                    <a:pt x="4860" y="21911"/>
                    <a:pt x="0" y="17137"/>
                    <a:pt x="0" y="10913"/>
                  </a:cubicBezTo>
                  <a:close/>
                  <a:moveTo>
                    <a:pt x="1535" y="29926"/>
                  </a:moveTo>
                  <a:lnTo>
                    <a:pt x="20632" y="29926"/>
                  </a:lnTo>
                  <a:lnTo>
                    <a:pt x="20632" y="89948"/>
                  </a:lnTo>
                  <a:lnTo>
                    <a:pt x="1535" y="89948"/>
                  </a:lnTo>
                  <a:lnTo>
                    <a:pt x="1535" y="29926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44A8A2A-7B74-5541-104B-983A16D38F85}"/>
                </a:ext>
              </a:extLst>
            </p:cNvPr>
            <p:cNvSpPr/>
            <p:nvPr/>
          </p:nvSpPr>
          <p:spPr>
            <a:xfrm>
              <a:off x="5335501" y="963568"/>
              <a:ext cx="58061" cy="61301"/>
            </a:xfrm>
            <a:custGeom>
              <a:avLst/>
              <a:gdLst>
                <a:gd name="connsiteX0" fmla="*/ 58061 w 58061"/>
                <a:gd name="connsiteY0" fmla="*/ 21144 h 61301"/>
                <a:gd name="connsiteX1" fmla="*/ 58061 w 58061"/>
                <a:gd name="connsiteY1" fmla="*/ 61301 h 61301"/>
                <a:gd name="connsiteX2" fmla="*/ 38963 w 58061"/>
                <a:gd name="connsiteY2" fmla="*/ 61301 h 61301"/>
                <a:gd name="connsiteX3" fmla="*/ 38963 w 58061"/>
                <a:gd name="connsiteY3" fmla="*/ 26174 h 61301"/>
                <a:gd name="connsiteX4" fmla="*/ 30693 w 58061"/>
                <a:gd name="connsiteY4" fmla="*/ 17137 h 61301"/>
                <a:gd name="connsiteX5" fmla="*/ 18927 w 58061"/>
                <a:gd name="connsiteY5" fmla="*/ 24043 h 61301"/>
                <a:gd name="connsiteX6" fmla="*/ 18927 w 58061"/>
                <a:gd name="connsiteY6" fmla="*/ 61216 h 61301"/>
                <a:gd name="connsiteX7" fmla="*/ 0 w 58061"/>
                <a:gd name="connsiteY7" fmla="*/ 61216 h 61301"/>
                <a:gd name="connsiteX8" fmla="*/ 0 w 58061"/>
                <a:gd name="connsiteY8" fmla="*/ 1194 h 61301"/>
                <a:gd name="connsiteX9" fmla="*/ 18927 w 58061"/>
                <a:gd name="connsiteY9" fmla="*/ 1194 h 61301"/>
                <a:gd name="connsiteX10" fmla="*/ 18927 w 58061"/>
                <a:gd name="connsiteY10" fmla="*/ 10572 h 61301"/>
                <a:gd name="connsiteX11" fmla="*/ 38110 w 58061"/>
                <a:gd name="connsiteY11" fmla="*/ 0 h 61301"/>
                <a:gd name="connsiteX12" fmla="*/ 58061 w 58061"/>
                <a:gd name="connsiteY12" fmla="*/ 21144 h 6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1" h="61301">
                  <a:moveTo>
                    <a:pt x="58061" y="21144"/>
                  </a:moveTo>
                  <a:lnTo>
                    <a:pt x="58061" y="61301"/>
                  </a:lnTo>
                  <a:lnTo>
                    <a:pt x="38963" y="61301"/>
                  </a:lnTo>
                  <a:lnTo>
                    <a:pt x="38963" y="26174"/>
                  </a:lnTo>
                  <a:cubicBezTo>
                    <a:pt x="38963" y="20036"/>
                    <a:pt x="35467" y="17137"/>
                    <a:pt x="30693" y="17137"/>
                  </a:cubicBezTo>
                  <a:cubicBezTo>
                    <a:pt x="26089" y="17137"/>
                    <a:pt x="22593" y="19865"/>
                    <a:pt x="18927" y="24043"/>
                  </a:cubicBezTo>
                  <a:lnTo>
                    <a:pt x="1892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8927" y="1194"/>
                  </a:lnTo>
                  <a:lnTo>
                    <a:pt x="18927" y="10572"/>
                  </a:lnTo>
                  <a:cubicBezTo>
                    <a:pt x="23872" y="4092"/>
                    <a:pt x="29841" y="0"/>
                    <a:pt x="38110" y="0"/>
                  </a:cubicBezTo>
                  <a:cubicBezTo>
                    <a:pt x="49279" y="85"/>
                    <a:pt x="58061" y="7844"/>
                    <a:pt x="58061" y="2114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ABC3EE4-3E1B-8846-99ED-D7D5E73D771E}"/>
                </a:ext>
              </a:extLst>
            </p:cNvPr>
            <p:cNvSpPr/>
            <p:nvPr/>
          </p:nvSpPr>
          <p:spPr>
            <a:xfrm>
              <a:off x="5402685" y="963738"/>
              <a:ext cx="63347" cy="82359"/>
            </a:xfrm>
            <a:custGeom>
              <a:avLst/>
              <a:gdLst>
                <a:gd name="connsiteX0" fmla="*/ 63347 w 63347"/>
                <a:gd name="connsiteY0" fmla="*/ 1108 h 82359"/>
                <a:gd name="connsiteX1" fmla="*/ 63347 w 63347"/>
                <a:gd name="connsiteY1" fmla="*/ 57635 h 82359"/>
                <a:gd name="connsiteX2" fmla="*/ 28476 w 63347"/>
                <a:gd name="connsiteY2" fmla="*/ 82360 h 82359"/>
                <a:gd name="connsiteX3" fmla="*/ 4348 w 63347"/>
                <a:gd name="connsiteY3" fmla="*/ 76903 h 82359"/>
                <a:gd name="connsiteX4" fmla="*/ 4348 w 63347"/>
                <a:gd name="connsiteY4" fmla="*/ 60193 h 82359"/>
                <a:gd name="connsiteX5" fmla="*/ 28050 w 63347"/>
                <a:gd name="connsiteY5" fmla="*/ 68548 h 82359"/>
                <a:gd name="connsiteX6" fmla="*/ 44335 w 63347"/>
                <a:gd name="connsiteY6" fmla="*/ 56271 h 82359"/>
                <a:gd name="connsiteX7" fmla="*/ 44335 w 63347"/>
                <a:gd name="connsiteY7" fmla="*/ 48512 h 82359"/>
                <a:gd name="connsiteX8" fmla="*/ 26174 w 63347"/>
                <a:gd name="connsiteY8" fmla="*/ 57891 h 82359"/>
                <a:gd name="connsiteX9" fmla="*/ 0 w 63347"/>
                <a:gd name="connsiteY9" fmla="*/ 28732 h 82359"/>
                <a:gd name="connsiteX10" fmla="*/ 26259 w 63347"/>
                <a:gd name="connsiteY10" fmla="*/ 0 h 82359"/>
                <a:gd name="connsiteX11" fmla="*/ 44249 w 63347"/>
                <a:gd name="connsiteY11" fmla="*/ 9208 h 82359"/>
                <a:gd name="connsiteX12" fmla="*/ 44249 w 63347"/>
                <a:gd name="connsiteY12" fmla="*/ 1108 h 82359"/>
                <a:gd name="connsiteX13" fmla="*/ 63347 w 63347"/>
                <a:gd name="connsiteY13" fmla="*/ 1108 h 82359"/>
                <a:gd name="connsiteX14" fmla="*/ 44335 w 63347"/>
                <a:gd name="connsiteY14" fmla="*/ 35468 h 82359"/>
                <a:gd name="connsiteX15" fmla="*/ 44335 w 63347"/>
                <a:gd name="connsiteY15" fmla="*/ 22508 h 82359"/>
                <a:gd name="connsiteX16" fmla="*/ 32484 w 63347"/>
                <a:gd name="connsiteY16" fmla="*/ 14750 h 82359"/>
                <a:gd name="connsiteX17" fmla="*/ 18842 w 63347"/>
                <a:gd name="connsiteY17" fmla="*/ 28732 h 82359"/>
                <a:gd name="connsiteX18" fmla="*/ 32654 w 63347"/>
                <a:gd name="connsiteY18" fmla="*/ 43056 h 82359"/>
                <a:gd name="connsiteX19" fmla="*/ 44335 w 63347"/>
                <a:gd name="connsiteY19" fmla="*/ 35468 h 82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3347" h="82359">
                  <a:moveTo>
                    <a:pt x="63347" y="1108"/>
                  </a:moveTo>
                  <a:lnTo>
                    <a:pt x="63347" y="57635"/>
                  </a:lnTo>
                  <a:cubicBezTo>
                    <a:pt x="63347" y="71617"/>
                    <a:pt x="48598" y="82360"/>
                    <a:pt x="28476" y="82360"/>
                  </a:cubicBezTo>
                  <a:cubicBezTo>
                    <a:pt x="21059" y="82360"/>
                    <a:pt x="12192" y="80825"/>
                    <a:pt x="4348" y="76903"/>
                  </a:cubicBezTo>
                  <a:lnTo>
                    <a:pt x="4348" y="60193"/>
                  </a:lnTo>
                  <a:cubicBezTo>
                    <a:pt x="14835" y="66076"/>
                    <a:pt x="22252" y="68548"/>
                    <a:pt x="28050" y="68548"/>
                  </a:cubicBezTo>
                  <a:cubicBezTo>
                    <a:pt x="37428" y="68548"/>
                    <a:pt x="44335" y="64541"/>
                    <a:pt x="44335" y="56271"/>
                  </a:cubicBezTo>
                  <a:lnTo>
                    <a:pt x="44335" y="48512"/>
                  </a:lnTo>
                  <a:cubicBezTo>
                    <a:pt x="40327" y="54395"/>
                    <a:pt x="34359" y="57891"/>
                    <a:pt x="26174" y="57891"/>
                  </a:cubicBezTo>
                  <a:cubicBezTo>
                    <a:pt x="10743" y="57891"/>
                    <a:pt x="0" y="45272"/>
                    <a:pt x="0" y="28732"/>
                  </a:cubicBezTo>
                  <a:cubicBezTo>
                    <a:pt x="0" y="12363"/>
                    <a:pt x="10828" y="0"/>
                    <a:pt x="26259" y="0"/>
                  </a:cubicBezTo>
                  <a:cubicBezTo>
                    <a:pt x="34359" y="0"/>
                    <a:pt x="40413" y="3496"/>
                    <a:pt x="44249" y="9208"/>
                  </a:cubicBezTo>
                  <a:lnTo>
                    <a:pt x="44249" y="1108"/>
                  </a:lnTo>
                  <a:lnTo>
                    <a:pt x="63347" y="1108"/>
                  </a:lnTo>
                  <a:close/>
                  <a:moveTo>
                    <a:pt x="44335" y="35468"/>
                  </a:moveTo>
                  <a:lnTo>
                    <a:pt x="44335" y="22508"/>
                  </a:lnTo>
                  <a:cubicBezTo>
                    <a:pt x="41947" y="17904"/>
                    <a:pt x="37514" y="14750"/>
                    <a:pt x="32484" y="14750"/>
                  </a:cubicBezTo>
                  <a:cubicBezTo>
                    <a:pt x="24555" y="14750"/>
                    <a:pt x="18842" y="20718"/>
                    <a:pt x="18842" y="28732"/>
                  </a:cubicBezTo>
                  <a:cubicBezTo>
                    <a:pt x="18842" y="37002"/>
                    <a:pt x="24725" y="43056"/>
                    <a:pt x="32654" y="43056"/>
                  </a:cubicBezTo>
                  <a:cubicBezTo>
                    <a:pt x="37599" y="43056"/>
                    <a:pt x="42032" y="40072"/>
                    <a:pt x="44335" y="35468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E1A1402A-BBEE-BFA6-ED5C-B09A9B3DB443}"/>
                </a:ext>
              </a:extLst>
            </p:cNvPr>
            <p:cNvSpPr/>
            <p:nvPr/>
          </p:nvSpPr>
          <p:spPr>
            <a:xfrm>
              <a:off x="5475240" y="942424"/>
              <a:ext cx="45783" cy="82445"/>
            </a:xfrm>
            <a:custGeom>
              <a:avLst/>
              <a:gdLst>
                <a:gd name="connsiteX0" fmla="*/ 14835 w 45783"/>
                <a:gd name="connsiteY0" fmla="*/ 82445 h 82445"/>
                <a:gd name="connsiteX1" fmla="*/ 0 w 45783"/>
                <a:gd name="connsiteY1" fmla="*/ 82445 h 82445"/>
                <a:gd name="connsiteX2" fmla="*/ 30948 w 45783"/>
                <a:gd name="connsiteY2" fmla="*/ 0 h 82445"/>
                <a:gd name="connsiteX3" fmla="*/ 45783 w 45783"/>
                <a:gd name="connsiteY3" fmla="*/ 0 h 82445"/>
                <a:gd name="connsiteX4" fmla="*/ 14835 w 45783"/>
                <a:gd name="connsiteY4" fmla="*/ 82445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83" h="82445">
                  <a:moveTo>
                    <a:pt x="14835" y="82445"/>
                  </a:moveTo>
                  <a:lnTo>
                    <a:pt x="0" y="82445"/>
                  </a:lnTo>
                  <a:lnTo>
                    <a:pt x="30948" y="0"/>
                  </a:lnTo>
                  <a:lnTo>
                    <a:pt x="45783" y="0"/>
                  </a:lnTo>
                  <a:lnTo>
                    <a:pt x="14835" y="82445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752D5E4-417A-282C-B4F3-C06DECF52C75}"/>
                </a:ext>
              </a:extLst>
            </p:cNvPr>
            <p:cNvSpPr/>
            <p:nvPr/>
          </p:nvSpPr>
          <p:spPr>
            <a:xfrm>
              <a:off x="5528526" y="942338"/>
              <a:ext cx="59681" cy="82445"/>
            </a:xfrm>
            <a:custGeom>
              <a:avLst/>
              <a:gdLst>
                <a:gd name="connsiteX0" fmla="*/ 19098 w 59681"/>
                <a:gd name="connsiteY0" fmla="*/ 16455 h 82445"/>
                <a:gd name="connsiteX1" fmla="*/ 19098 w 59681"/>
                <a:gd name="connsiteY1" fmla="*/ 32313 h 82445"/>
                <a:gd name="connsiteX2" fmla="*/ 57720 w 59681"/>
                <a:gd name="connsiteY2" fmla="*/ 32313 h 82445"/>
                <a:gd name="connsiteX3" fmla="*/ 57720 w 59681"/>
                <a:gd name="connsiteY3" fmla="*/ 47489 h 82445"/>
                <a:gd name="connsiteX4" fmla="*/ 19098 w 59681"/>
                <a:gd name="connsiteY4" fmla="*/ 47489 h 82445"/>
                <a:gd name="connsiteX5" fmla="*/ 19098 w 59681"/>
                <a:gd name="connsiteY5" fmla="*/ 66076 h 82445"/>
                <a:gd name="connsiteX6" fmla="*/ 59681 w 59681"/>
                <a:gd name="connsiteY6" fmla="*/ 66076 h 82445"/>
                <a:gd name="connsiteX7" fmla="*/ 59681 w 59681"/>
                <a:gd name="connsiteY7" fmla="*/ 82445 h 82445"/>
                <a:gd name="connsiteX8" fmla="*/ 0 w 59681"/>
                <a:gd name="connsiteY8" fmla="*/ 82445 h 82445"/>
                <a:gd name="connsiteX9" fmla="*/ 0 w 59681"/>
                <a:gd name="connsiteY9" fmla="*/ 0 h 82445"/>
                <a:gd name="connsiteX10" fmla="*/ 59681 w 59681"/>
                <a:gd name="connsiteY10" fmla="*/ 0 h 82445"/>
                <a:gd name="connsiteX11" fmla="*/ 59681 w 59681"/>
                <a:gd name="connsiteY11" fmla="*/ 16370 h 82445"/>
                <a:gd name="connsiteX12" fmla="*/ 19098 w 59681"/>
                <a:gd name="connsiteY12" fmla="*/ 1637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681" h="82445">
                  <a:moveTo>
                    <a:pt x="19098" y="16455"/>
                  </a:moveTo>
                  <a:lnTo>
                    <a:pt x="19098" y="32313"/>
                  </a:lnTo>
                  <a:lnTo>
                    <a:pt x="57720" y="32313"/>
                  </a:lnTo>
                  <a:lnTo>
                    <a:pt x="57720" y="47489"/>
                  </a:lnTo>
                  <a:lnTo>
                    <a:pt x="19098" y="47489"/>
                  </a:lnTo>
                  <a:lnTo>
                    <a:pt x="19098" y="66076"/>
                  </a:lnTo>
                  <a:lnTo>
                    <a:pt x="59681" y="66076"/>
                  </a:lnTo>
                  <a:lnTo>
                    <a:pt x="59681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59681" y="0"/>
                  </a:lnTo>
                  <a:lnTo>
                    <a:pt x="59681" y="16370"/>
                  </a:lnTo>
                  <a:lnTo>
                    <a:pt x="19098" y="1637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49B31C-555A-4491-B79A-32EADB40B287}"/>
                </a:ext>
              </a:extLst>
            </p:cNvPr>
            <p:cNvSpPr/>
            <p:nvPr/>
          </p:nvSpPr>
          <p:spPr>
            <a:xfrm>
              <a:off x="5597245" y="964761"/>
              <a:ext cx="62408" cy="60107"/>
            </a:xfrm>
            <a:custGeom>
              <a:avLst/>
              <a:gdLst>
                <a:gd name="connsiteX0" fmla="*/ 44163 w 62408"/>
                <a:gd name="connsiteY0" fmla="*/ 29926 h 60107"/>
                <a:gd name="connsiteX1" fmla="*/ 62409 w 62408"/>
                <a:gd name="connsiteY1" fmla="*/ 60107 h 60107"/>
                <a:gd name="connsiteX2" fmla="*/ 40838 w 62408"/>
                <a:gd name="connsiteY2" fmla="*/ 60107 h 60107"/>
                <a:gd name="connsiteX3" fmla="*/ 31205 w 62408"/>
                <a:gd name="connsiteY3" fmla="*/ 40327 h 60107"/>
                <a:gd name="connsiteX4" fmla="*/ 21571 w 62408"/>
                <a:gd name="connsiteY4" fmla="*/ 60107 h 60107"/>
                <a:gd name="connsiteX5" fmla="*/ 0 w 62408"/>
                <a:gd name="connsiteY5" fmla="*/ 60107 h 60107"/>
                <a:gd name="connsiteX6" fmla="*/ 18245 w 62408"/>
                <a:gd name="connsiteY6" fmla="*/ 29926 h 60107"/>
                <a:gd name="connsiteX7" fmla="*/ 0 w 62408"/>
                <a:gd name="connsiteY7" fmla="*/ 0 h 60107"/>
                <a:gd name="connsiteX8" fmla="*/ 21571 w 62408"/>
                <a:gd name="connsiteY8" fmla="*/ 0 h 60107"/>
                <a:gd name="connsiteX9" fmla="*/ 31205 w 62408"/>
                <a:gd name="connsiteY9" fmla="*/ 18586 h 60107"/>
                <a:gd name="connsiteX10" fmla="*/ 40838 w 62408"/>
                <a:gd name="connsiteY10" fmla="*/ 0 h 60107"/>
                <a:gd name="connsiteX11" fmla="*/ 62409 w 62408"/>
                <a:gd name="connsiteY11" fmla="*/ 0 h 60107"/>
                <a:gd name="connsiteX12" fmla="*/ 44163 w 62408"/>
                <a:gd name="connsiteY12" fmla="*/ 29926 h 6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408" h="60107">
                  <a:moveTo>
                    <a:pt x="44163" y="29926"/>
                  </a:moveTo>
                  <a:lnTo>
                    <a:pt x="62409" y="60107"/>
                  </a:lnTo>
                  <a:lnTo>
                    <a:pt x="40838" y="60107"/>
                  </a:lnTo>
                  <a:lnTo>
                    <a:pt x="31205" y="40327"/>
                  </a:lnTo>
                  <a:lnTo>
                    <a:pt x="21571" y="60107"/>
                  </a:lnTo>
                  <a:lnTo>
                    <a:pt x="0" y="60107"/>
                  </a:lnTo>
                  <a:lnTo>
                    <a:pt x="18245" y="29926"/>
                  </a:lnTo>
                  <a:lnTo>
                    <a:pt x="0" y="0"/>
                  </a:lnTo>
                  <a:lnTo>
                    <a:pt x="21571" y="0"/>
                  </a:lnTo>
                  <a:lnTo>
                    <a:pt x="31205" y="18586"/>
                  </a:lnTo>
                  <a:lnTo>
                    <a:pt x="40838" y="0"/>
                  </a:lnTo>
                  <a:lnTo>
                    <a:pt x="62409" y="0"/>
                  </a:lnTo>
                  <a:lnTo>
                    <a:pt x="44163" y="29926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5005178-80B0-D977-5616-08541CF38E81}"/>
                </a:ext>
              </a:extLst>
            </p:cNvPr>
            <p:cNvSpPr/>
            <p:nvPr/>
          </p:nvSpPr>
          <p:spPr>
            <a:xfrm>
              <a:off x="5663236" y="948733"/>
              <a:ext cx="43823" cy="77329"/>
            </a:xfrm>
            <a:custGeom>
              <a:avLst/>
              <a:gdLst>
                <a:gd name="connsiteX0" fmla="*/ 27282 w 43823"/>
                <a:gd name="connsiteY0" fmla="*/ 30778 h 77329"/>
                <a:gd name="connsiteX1" fmla="*/ 27282 w 43823"/>
                <a:gd name="connsiteY1" fmla="*/ 52093 h 77329"/>
                <a:gd name="connsiteX2" fmla="*/ 34274 w 43823"/>
                <a:gd name="connsiteY2" fmla="*/ 60960 h 77329"/>
                <a:gd name="connsiteX3" fmla="*/ 42288 w 43823"/>
                <a:gd name="connsiteY3" fmla="*/ 59681 h 77329"/>
                <a:gd name="connsiteX4" fmla="*/ 42288 w 43823"/>
                <a:gd name="connsiteY4" fmla="*/ 76051 h 77329"/>
                <a:gd name="connsiteX5" fmla="*/ 31120 w 43823"/>
                <a:gd name="connsiteY5" fmla="*/ 77330 h 77329"/>
                <a:gd name="connsiteX6" fmla="*/ 8270 w 43823"/>
                <a:gd name="connsiteY6" fmla="*/ 55418 h 77329"/>
                <a:gd name="connsiteX7" fmla="*/ 8270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0 w 43823"/>
                <a:gd name="connsiteY10" fmla="*/ 16029 h 77329"/>
                <a:gd name="connsiteX11" fmla="*/ 8270 w 43823"/>
                <a:gd name="connsiteY11" fmla="*/ 0 h 77329"/>
                <a:gd name="connsiteX12" fmla="*/ 27368 w 43823"/>
                <a:gd name="connsiteY12" fmla="*/ 0 h 77329"/>
                <a:gd name="connsiteX13" fmla="*/ 27368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2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2" y="30778"/>
                  </a:moveTo>
                  <a:lnTo>
                    <a:pt x="27282" y="52093"/>
                  </a:lnTo>
                  <a:cubicBezTo>
                    <a:pt x="27282" y="58232"/>
                    <a:pt x="29159" y="60960"/>
                    <a:pt x="34274" y="60960"/>
                  </a:cubicBezTo>
                  <a:cubicBezTo>
                    <a:pt x="35723" y="60960"/>
                    <a:pt x="38025" y="60875"/>
                    <a:pt x="42288" y="59681"/>
                  </a:cubicBezTo>
                  <a:lnTo>
                    <a:pt x="42288" y="76051"/>
                  </a:lnTo>
                  <a:cubicBezTo>
                    <a:pt x="38281" y="77074"/>
                    <a:pt x="35553" y="77330"/>
                    <a:pt x="31120" y="77330"/>
                  </a:cubicBezTo>
                  <a:cubicBezTo>
                    <a:pt x="16285" y="77330"/>
                    <a:pt x="8270" y="68974"/>
                    <a:pt x="8270" y="55418"/>
                  </a:cubicBezTo>
                  <a:lnTo>
                    <a:pt x="8270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0" y="16029"/>
                  </a:lnTo>
                  <a:lnTo>
                    <a:pt x="8270" y="0"/>
                  </a:lnTo>
                  <a:lnTo>
                    <a:pt x="27368" y="0"/>
                  </a:lnTo>
                  <a:lnTo>
                    <a:pt x="27368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2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7296FC1A-7849-2BF6-0257-910844821542}"/>
                </a:ext>
              </a:extLst>
            </p:cNvPr>
            <p:cNvSpPr/>
            <p:nvPr/>
          </p:nvSpPr>
          <p:spPr>
            <a:xfrm>
              <a:off x="5715243" y="963568"/>
              <a:ext cx="41095" cy="61215"/>
            </a:xfrm>
            <a:custGeom>
              <a:avLst/>
              <a:gdLst>
                <a:gd name="connsiteX0" fmla="*/ 41095 w 41095"/>
                <a:gd name="connsiteY0" fmla="*/ 19695 h 61215"/>
                <a:gd name="connsiteX1" fmla="*/ 19098 w 41095"/>
                <a:gd name="connsiteY1" fmla="*/ 24725 h 61215"/>
                <a:gd name="connsiteX2" fmla="*/ 19098 w 41095"/>
                <a:gd name="connsiteY2" fmla="*/ 61216 h 61215"/>
                <a:gd name="connsiteX3" fmla="*/ 0 w 41095"/>
                <a:gd name="connsiteY3" fmla="*/ 61216 h 61215"/>
                <a:gd name="connsiteX4" fmla="*/ 0 w 41095"/>
                <a:gd name="connsiteY4" fmla="*/ 1194 h 61215"/>
                <a:gd name="connsiteX5" fmla="*/ 19098 w 41095"/>
                <a:gd name="connsiteY5" fmla="*/ 1194 h 61215"/>
                <a:gd name="connsiteX6" fmla="*/ 19098 w 41095"/>
                <a:gd name="connsiteY6" fmla="*/ 14238 h 61215"/>
                <a:gd name="connsiteX7" fmla="*/ 41095 w 41095"/>
                <a:gd name="connsiteY7" fmla="*/ 0 h 61215"/>
                <a:gd name="connsiteX8" fmla="*/ 41095 w 41095"/>
                <a:gd name="connsiteY8" fmla="*/ 19695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095" h="61215">
                  <a:moveTo>
                    <a:pt x="41095" y="19695"/>
                  </a:moveTo>
                  <a:cubicBezTo>
                    <a:pt x="30522" y="19695"/>
                    <a:pt x="23190" y="20888"/>
                    <a:pt x="19098" y="24725"/>
                  </a:cubicBezTo>
                  <a:lnTo>
                    <a:pt x="1909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9098" y="1194"/>
                  </a:lnTo>
                  <a:lnTo>
                    <a:pt x="19098" y="14238"/>
                  </a:lnTo>
                  <a:cubicBezTo>
                    <a:pt x="21912" y="7503"/>
                    <a:pt x="27794" y="0"/>
                    <a:pt x="41095" y="0"/>
                  </a:cubicBezTo>
                  <a:lnTo>
                    <a:pt x="41095" y="19695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1FA657B-017D-4968-88FE-9EB62F394319}"/>
                </a:ext>
              </a:extLst>
            </p:cNvPr>
            <p:cNvSpPr/>
            <p:nvPr/>
          </p:nvSpPr>
          <p:spPr>
            <a:xfrm>
              <a:off x="5759066" y="963483"/>
              <a:ext cx="56953" cy="62494"/>
            </a:xfrm>
            <a:custGeom>
              <a:avLst/>
              <a:gdLst>
                <a:gd name="connsiteX0" fmla="*/ 56953 w 56953"/>
                <a:gd name="connsiteY0" fmla="*/ 24128 h 62494"/>
                <a:gd name="connsiteX1" fmla="*/ 56953 w 56953"/>
                <a:gd name="connsiteY1" fmla="*/ 61301 h 62494"/>
                <a:gd name="connsiteX2" fmla="*/ 37854 w 56953"/>
                <a:gd name="connsiteY2" fmla="*/ 61301 h 62494"/>
                <a:gd name="connsiteX3" fmla="*/ 37854 w 56953"/>
                <a:gd name="connsiteY3" fmla="*/ 54736 h 62494"/>
                <a:gd name="connsiteX4" fmla="*/ 21229 w 56953"/>
                <a:gd name="connsiteY4" fmla="*/ 62495 h 62494"/>
                <a:gd name="connsiteX5" fmla="*/ 0 w 56953"/>
                <a:gd name="connsiteY5" fmla="*/ 42800 h 62494"/>
                <a:gd name="connsiteX6" fmla="*/ 21571 w 56953"/>
                <a:gd name="connsiteY6" fmla="*/ 23276 h 62494"/>
                <a:gd name="connsiteX7" fmla="*/ 37854 w 56953"/>
                <a:gd name="connsiteY7" fmla="*/ 29755 h 62494"/>
                <a:gd name="connsiteX8" fmla="*/ 37854 w 56953"/>
                <a:gd name="connsiteY8" fmla="*/ 24896 h 62494"/>
                <a:gd name="connsiteX9" fmla="*/ 25407 w 56953"/>
                <a:gd name="connsiteY9" fmla="*/ 14068 h 62494"/>
                <a:gd name="connsiteX10" fmla="*/ 6650 w 56953"/>
                <a:gd name="connsiteY10" fmla="*/ 20036 h 62494"/>
                <a:gd name="connsiteX11" fmla="*/ 6650 w 56953"/>
                <a:gd name="connsiteY11" fmla="*/ 3325 h 62494"/>
                <a:gd name="connsiteX12" fmla="*/ 30352 w 56953"/>
                <a:gd name="connsiteY12" fmla="*/ 0 h 62494"/>
                <a:gd name="connsiteX13" fmla="*/ 56953 w 56953"/>
                <a:gd name="connsiteY13" fmla="*/ 24128 h 62494"/>
                <a:gd name="connsiteX14" fmla="*/ 37854 w 56953"/>
                <a:gd name="connsiteY14" fmla="*/ 45443 h 62494"/>
                <a:gd name="connsiteX15" fmla="*/ 37854 w 56953"/>
                <a:gd name="connsiteY15" fmla="*/ 40242 h 62494"/>
                <a:gd name="connsiteX16" fmla="*/ 27624 w 56953"/>
                <a:gd name="connsiteY16" fmla="*/ 34700 h 62494"/>
                <a:gd name="connsiteX17" fmla="*/ 18587 w 56953"/>
                <a:gd name="connsiteY17" fmla="*/ 42970 h 62494"/>
                <a:gd name="connsiteX18" fmla="*/ 27624 w 56953"/>
                <a:gd name="connsiteY18" fmla="*/ 50899 h 62494"/>
                <a:gd name="connsiteX19" fmla="*/ 37854 w 56953"/>
                <a:gd name="connsiteY19" fmla="*/ 45443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6953" h="62494">
                  <a:moveTo>
                    <a:pt x="56953" y="24128"/>
                  </a:moveTo>
                  <a:lnTo>
                    <a:pt x="56953" y="61301"/>
                  </a:lnTo>
                  <a:lnTo>
                    <a:pt x="37854" y="61301"/>
                  </a:lnTo>
                  <a:lnTo>
                    <a:pt x="37854" y="54736"/>
                  </a:lnTo>
                  <a:cubicBezTo>
                    <a:pt x="33847" y="59681"/>
                    <a:pt x="28220" y="62495"/>
                    <a:pt x="21229" y="62495"/>
                  </a:cubicBezTo>
                  <a:cubicBezTo>
                    <a:pt x="8953" y="62495"/>
                    <a:pt x="0" y="53884"/>
                    <a:pt x="0" y="42800"/>
                  </a:cubicBezTo>
                  <a:cubicBezTo>
                    <a:pt x="0" y="31631"/>
                    <a:pt x="8953" y="23276"/>
                    <a:pt x="21571" y="23276"/>
                  </a:cubicBezTo>
                  <a:cubicBezTo>
                    <a:pt x="28050" y="23276"/>
                    <a:pt x="33591" y="25066"/>
                    <a:pt x="37854" y="29755"/>
                  </a:cubicBezTo>
                  <a:lnTo>
                    <a:pt x="37854" y="24896"/>
                  </a:lnTo>
                  <a:cubicBezTo>
                    <a:pt x="37854" y="18672"/>
                    <a:pt x="34360" y="14068"/>
                    <a:pt x="25407" y="14068"/>
                  </a:cubicBezTo>
                  <a:cubicBezTo>
                    <a:pt x="22679" y="14068"/>
                    <a:pt x="16199" y="14409"/>
                    <a:pt x="6650" y="20036"/>
                  </a:cubicBezTo>
                  <a:lnTo>
                    <a:pt x="6650" y="3325"/>
                  </a:lnTo>
                  <a:cubicBezTo>
                    <a:pt x="17819" y="0"/>
                    <a:pt x="26942" y="0"/>
                    <a:pt x="30352" y="0"/>
                  </a:cubicBezTo>
                  <a:cubicBezTo>
                    <a:pt x="46466" y="171"/>
                    <a:pt x="56953" y="8867"/>
                    <a:pt x="56953" y="24128"/>
                  </a:cubicBezTo>
                  <a:close/>
                  <a:moveTo>
                    <a:pt x="37854" y="45443"/>
                  </a:moveTo>
                  <a:lnTo>
                    <a:pt x="37854" y="40242"/>
                  </a:lnTo>
                  <a:cubicBezTo>
                    <a:pt x="34360" y="35979"/>
                    <a:pt x="31120" y="34700"/>
                    <a:pt x="27624" y="34700"/>
                  </a:cubicBezTo>
                  <a:cubicBezTo>
                    <a:pt x="22423" y="34700"/>
                    <a:pt x="18587" y="38366"/>
                    <a:pt x="18587" y="42970"/>
                  </a:cubicBezTo>
                  <a:cubicBezTo>
                    <a:pt x="18587" y="47404"/>
                    <a:pt x="22338" y="50899"/>
                    <a:pt x="27624" y="50899"/>
                  </a:cubicBezTo>
                  <a:cubicBezTo>
                    <a:pt x="31034" y="50899"/>
                    <a:pt x="34360" y="49621"/>
                    <a:pt x="37854" y="45443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708520D-1A40-A128-BD4B-6003DC718A88}"/>
                </a:ext>
              </a:extLst>
            </p:cNvPr>
            <p:cNvSpPr/>
            <p:nvPr/>
          </p:nvSpPr>
          <p:spPr>
            <a:xfrm>
              <a:off x="5825056" y="963738"/>
              <a:ext cx="49535" cy="62239"/>
            </a:xfrm>
            <a:custGeom>
              <a:avLst/>
              <a:gdLst>
                <a:gd name="connsiteX0" fmla="*/ 0 w 49535"/>
                <a:gd name="connsiteY0" fmla="*/ 30949 h 62239"/>
                <a:gd name="connsiteX1" fmla="*/ 33166 w 49535"/>
                <a:gd name="connsiteY1" fmla="*/ 0 h 62239"/>
                <a:gd name="connsiteX2" fmla="*/ 49536 w 49535"/>
                <a:gd name="connsiteY2" fmla="*/ 1961 h 62239"/>
                <a:gd name="connsiteX3" fmla="*/ 49536 w 49535"/>
                <a:gd name="connsiteY3" fmla="*/ 19183 h 62239"/>
                <a:gd name="connsiteX4" fmla="*/ 34445 w 49535"/>
                <a:gd name="connsiteY4" fmla="*/ 15773 h 62239"/>
                <a:gd name="connsiteX5" fmla="*/ 18672 w 49535"/>
                <a:gd name="connsiteY5" fmla="*/ 30949 h 62239"/>
                <a:gd name="connsiteX6" fmla="*/ 34530 w 49535"/>
                <a:gd name="connsiteY6" fmla="*/ 46466 h 62239"/>
                <a:gd name="connsiteX7" fmla="*/ 49450 w 49535"/>
                <a:gd name="connsiteY7" fmla="*/ 42970 h 62239"/>
                <a:gd name="connsiteX8" fmla="*/ 49450 w 49535"/>
                <a:gd name="connsiteY8" fmla="*/ 59681 h 62239"/>
                <a:gd name="connsiteX9" fmla="*/ 33166 w 49535"/>
                <a:gd name="connsiteY9" fmla="*/ 62239 h 62239"/>
                <a:gd name="connsiteX10" fmla="*/ 0 w 49535"/>
                <a:gd name="connsiteY10" fmla="*/ 30949 h 62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35" h="62239">
                  <a:moveTo>
                    <a:pt x="0" y="30949"/>
                  </a:moveTo>
                  <a:cubicBezTo>
                    <a:pt x="0" y="12192"/>
                    <a:pt x="14579" y="0"/>
                    <a:pt x="33166" y="0"/>
                  </a:cubicBezTo>
                  <a:cubicBezTo>
                    <a:pt x="37855" y="0"/>
                    <a:pt x="43738" y="597"/>
                    <a:pt x="49536" y="1961"/>
                  </a:cubicBezTo>
                  <a:lnTo>
                    <a:pt x="49536" y="19183"/>
                  </a:lnTo>
                  <a:cubicBezTo>
                    <a:pt x="43652" y="16796"/>
                    <a:pt x="40498" y="15773"/>
                    <a:pt x="34445" y="15773"/>
                  </a:cubicBezTo>
                  <a:cubicBezTo>
                    <a:pt x="25492" y="15773"/>
                    <a:pt x="18672" y="22253"/>
                    <a:pt x="18672" y="30949"/>
                  </a:cubicBezTo>
                  <a:cubicBezTo>
                    <a:pt x="18672" y="39645"/>
                    <a:pt x="25492" y="46466"/>
                    <a:pt x="34530" y="46466"/>
                  </a:cubicBezTo>
                  <a:cubicBezTo>
                    <a:pt x="40413" y="46466"/>
                    <a:pt x="43567" y="45187"/>
                    <a:pt x="49450" y="42970"/>
                  </a:cubicBezTo>
                  <a:lnTo>
                    <a:pt x="49450" y="59681"/>
                  </a:lnTo>
                  <a:cubicBezTo>
                    <a:pt x="43652" y="61557"/>
                    <a:pt x="37770" y="62239"/>
                    <a:pt x="33166" y="62239"/>
                  </a:cubicBezTo>
                  <a:cubicBezTo>
                    <a:pt x="14750" y="62324"/>
                    <a:pt x="0" y="50132"/>
                    <a:pt x="0" y="30949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04E157F4-9C34-DA65-838B-29FACA12C88A}"/>
                </a:ext>
              </a:extLst>
            </p:cNvPr>
            <p:cNvSpPr/>
            <p:nvPr/>
          </p:nvSpPr>
          <p:spPr>
            <a:xfrm>
              <a:off x="5882010" y="948733"/>
              <a:ext cx="43822" cy="77329"/>
            </a:xfrm>
            <a:custGeom>
              <a:avLst/>
              <a:gdLst>
                <a:gd name="connsiteX0" fmla="*/ 27282 w 43822"/>
                <a:gd name="connsiteY0" fmla="*/ 30778 h 77329"/>
                <a:gd name="connsiteX1" fmla="*/ 27282 w 43822"/>
                <a:gd name="connsiteY1" fmla="*/ 52093 h 77329"/>
                <a:gd name="connsiteX2" fmla="*/ 34273 w 43822"/>
                <a:gd name="connsiteY2" fmla="*/ 60960 h 77329"/>
                <a:gd name="connsiteX3" fmla="*/ 42288 w 43822"/>
                <a:gd name="connsiteY3" fmla="*/ 59681 h 77329"/>
                <a:gd name="connsiteX4" fmla="*/ 42288 w 43822"/>
                <a:gd name="connsiteY4" fmla="*/ 76051 h 77329"/>
                <a:gd name="connsiteX5" fmla="*/ 31119 w 43822"/>
                <a:gd name="connsiteY5" fmla="*/ 77330 h 77329"/>
                <a:gd name="connsiteX6" fmla="*/ 8270 w 43822"/>
                <a:gd name="connsiteY6" fmla="*/ 55418 h 77329"/>
                <a:gd name="connsiteX7" fmla="*/ 8270 w 43822"/>
                <a:gd name="connsiteY7" fmla="*/ 30778 h 77329"/>
                <a:gd name="connsiteX8" fmla="*/ 0 w 43822"/>
                <a:gd name="connsiteY8" fmla="*/ 30778 h 77329"/>
                <a:gd name="connsiteX9" fmla="*/ 0 w 43822"/>
                <a:gd name="connsiteY9" fmla="*/ 16029 h 77329"/>
                <a:gd name="connsiteX10" fmla="*/ 8270 w 43822"/>
                <a:gd name="connsiteY10" fmla="*/ 16029 h 77329"/>
                <a:gd name="connsiteX11" fmla="*/ 8270 w 43822"/>
                <a:gd name="connsiteY11" fmla="*/ 0 h 77329"/>
                <a:gd name="connsiteX12" fmla="*/ 27368 w 43822"/>
                <a:gd name="connsiteY12" fmla="*/ 0 h 77329"/>
                <a:gd name="connsiteX13" fmla="*/ 27368 w 43822"/>
                <a:gd name="connsiteY13" fmla="*/ 16029 h 77329"/>
                <a:gd name="connsiteX14" fmla="*/ 43822 w 43822"/>
                <a:gd name="connsiteY14" fmla="*/ 16029 h 77329"/>
                <a:gd name="connsiteX15" fmla="*/ 43822 w 43822"/>
                <a:gd name="connsiteY15" fmla="*/ 30778 h 77329"/>
                <a:gd name="connsiteX16" fmla="*/ 27282 w 43822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2" h="77329">
                  <a:moveTo>
                    <a:pt x="27282" y="30778"/>
                  </a:moveTo>
                  <a:lnTo>
                    <a:pt x="27282" y="52093"/>
                  </a:lnTo>
                  <a:cubicBezTo>
                    <a:pt x="27282" y="58232"/>
                    <a:pt x="29158" y="60960"/>
                    <a:pt x="34273" y="60960"/>
                  </a:cubicBezTo>
                  <a:cubicBezTo>
                    <a:pt x="35723" y="60960"/>
                    <a:pt x="38025" y="60875"/>
                    <a:pt x="42288" y="59681"/>
                  </a:cubicBezTo>
                  <a:lnTo>
                    <a:pt x="42288" y="76051"/>
                  </a:lnTo>
                  <a:cubicBezTo>
                    <a:pt x="38281" y="77074"/>
                    <a:pt x="35552" y="77330"/>
                    <a:pt x="31119" y="77330"/>
                  </a:cubicBezTo>
                  <a:cubicBezTo>
                    <a:pt x="16284" y="77330"/>
                    <a:pt x="8270" y="68974"/>
                    <a:pt x="8270" y="55418"/>
                  </a:cubicBezTo>
                  <a:lnTo>
                    <a:pt x="8270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0" y="16029"/>
                  </a:lnTo>
                  <a:lnTo>
                    <a:pt x="8270" y="0"/>
                  </a:lnTo>
                  <a:lnTo>
                    <a:pt x="27368" y="0"/>
                  </a:lnTo>
                  <a:lnTo>
                    <a:pt x="27368" y="16029"/>
                  </a:lnTo>
                  <a:lnTo>
                    <a:pt x="43822" y="16029"/>
                  </a:lnTo>
                  <a:lnTo>
                    <a:pt x="43822" y="30778"/>
                  </a:lnTo>
                  <a:lnTo>
                    <a:pt x="27282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7C8EC63-AD44-689E-CC70-CE9581EAA559}"/>
                </a:ext>
              </a:extLst>
            </p:cNvPr>
            <p:cNvSpPr/>
            <p:nvPr/>
          </p:nvSpPr>
          <p:spPr>
            <a:xfrm>
              <a:off x="5933676" y="934921"/>
              <a:ext cx="22252" cy="89948"/>
            </a:xfrm>
            <a:custGeom>
              <a:avLst/>
              <a:gdLst>
                <a:gd name="connsiteX0" fmla="*/ 0 w 22252"/>
                <a:gd name="connsiteY0" fmla="*/ 10913 h 89948"/>
                <a:gd name="connsiteX1" fmla="*/ 11084 w 22252"/>
                <a:gd name="connsiteY1" fmla="*/ 0 h 89948"/>
                <a:gd name="connsiteX2" fmla="*/ 22252 w 22252"/>
                <a:gd name="connsiteY2" fmla="*/ 10913 h 89948"/>
                <a:gd name="connsiteX3" fmla="*/ 11084 w 22252"/>
                <a:gd name="connsiteY3" fmla="*/ 21826 h 89948"/>
                <a:gd name="connsiteX4" fmla="*/ 0 w 22252"/>
                <a:gd name="connsiteY4" fmla="*/ 10913 h 89948"/>
                <a:gd name="connsiteX5" fmla="*/ 1535 w 22252"/>
                <a:gd name="connsiteY5" fmla="*/ 29926 h 89948"/>
                <a:gd name="connsiteX6" fmla="*/ 20633 w 22252"/>
                <a:gd name="connsiteY6" fmla="*/ 29926 h 89948"/>
                <a:gd name="connsiteX7" fmla="*/ 20633 w 22252"/>
                <a:gd name="connsiteY7" fmla="*/ 89948 h 89948"/>
                <a:gd name="connsiteX8" fmla="*/ 1535 w 22252"/>
                <a:gd name="connsiteY8" fmla="*/ 89948 h 89948"/>
                <a:gd name="connsiteX9" fmla="*/ 1535 w 22252"/>
                <a:gd name="connsiteY9" fmla="*/ 29926 h 8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52" h="89948">
                  <a:moveTo>
                    <a:pt x="0" y="10913"/>
                  </a:moveTo>
                  <a:cubicBezTo>
                    <a:pt x="0" y="4689"/>
                    <a:pt x="4860" y="0"/>
                    <a:pt x="11084" y="0"/>
                  </a:cubicBezTo>
                  <a:cubicBezTo>
                    <a:pt x="17478" y="0"/>
                    <a:pt x="22252" y="4689"/>
                    <a:pt x="22252" y="10913"/>
                  </a:cubicBezTo>
                  <a:cubicBezTo>
                    <a:pt x="22252" y="17137"/>
                    <a:pt x="17393" y="21826"/>
                    <a:pt x="11084" y="21826"/>
                  </a:cubicBezTo>
                  <a:cubicBezTo>
                    <a:pt x="4775" y="21911"/>
                    <a:pt x="0" y="17137"/>
                    <a:pt x="0" y="10913"/>
                  </a:cubicBezTo>
                  <a:close/>
                  <a:moveTo>
                    <a:pt x="1535" y="29926"/>
                  </a:moveTo>
                  <a:lnTo>
                    <a:pt x="20633" y="29926"/>
                  </a:lnTo>
                  <a:lnTo>
                    <a:pt x="20633" y="89948"/>
                  </a:lnTo>
                  <a:lnTo>
                    <a:pt x="1535" y="89948"/>
                  </a:lnTo>
                  <a:lnTo>
                    <a:pt x="1535" y="29926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84CF9D2-7AAE-2A4F-C755-A22CAD164A87}"/>
                </a:ext>
              </a:extLst>
            </p:cNvPr>
            <p:cNvSpPr/>
            <p:nvPr/>
          </p:nvSpPr>
          <p:spPr>
            <a:xfrm>
              <a:off x="5965052" y="963738"/>
              <a:ext cx="65392" cy="62324"/>
            </a:xfrm>
            <a:custGeom>
              <a:avLst/>
              <a:gdLst>
                <a:gd name="connsiteX0" fmla="*/ 0 w 65392"/>
                <a:gd name="connsiteY0" fmla="*/ 30523 h 62324"/>
                <a:gd name="connsiteX1" fmla="*/ 32739 w 65392"/>
                <a:gd name="connsiteY1" fmla="*/ 0 h 62324"/>
                <a:gd name="connsiteX2" fmla="*/ 65393 w 65392"/>
                <a:gd name="connsiteY2" fmla="*/ 30523 h 62324"/>
                <a:gd name="connsiteX3" fmla="*/ 32739 w 65392"/>
                <a:gd name="connsiteY3" fmla="*/ 62324 h 62324"/>
                <a:gd name="connsiteX4" fmla="*/ 0 w 65392"/>
                <a:gd name="connsiteY4" fmla="*/ 30523 h 62324"/>
                <a:gd name="connsiteX5" fmla="*/ 46636 w 65392"/>
                <a:gd name="connsiteY5" fmla="*/ 30864 h 62324"/>
                <a:gd name="connsiteX6" fmla="*/ 32739 w 65392"/>
                <a:gd name="connsiteY6" fmla="*/ 15347 h 62324"/>
                <a:gd name="connsiteX7" fmla="*/ 18757 w 65392"/>
                <a:gd name="connsiteY7" fmla="*/ 30864 h 62324"/>
                <a:gd name="connsiteX8" fmla="*/ 32739 w 65392"/>
                <a:gd name="connsiteY8" fmla="*/ 46978 h 62324"/>
                <a:gd name="connsiteX9" fmla="*/ 46636 w 65392"/>
                <a:gd name="connsiteY9" fmla="*/ 30864 h 6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92" h="62324">
                  <a:moveTo>
                    <a:pt x="0" y="30523"/>
                  </a:moveTo>
                  <a:cubicBezTo>
                    <a:pt x="0" y="12959"/>
                    <a:pt x="14152" y="0"/>
                    <a:pt x="32739" y="0"/>
                  </a:cubicBezTo>
                  <a:cubicBezTo>
                    <a:pt x="51326" y="0"/>
                    <a:pt x="65393" y="12959"/>
                    <a:pt x="65393" y="30523"/>
                  </a:cubicBezTo>
                  <a:cubicBezTo>
                    <a:pt x="65393" y="48768"/>
                    <a:pt x="51410" y="62324"/>
                    <a:pt x="32739" y="62324"/>
                  </a:cubicBezTo>
                  <a:cubicBezTo>
                    <a:pt x="14067" y="62324"/>
                    <a:pt x="0" y="48768"/>
                    <a:pt x="0" y="30523"/>
                  </a:cubicBezTo>
                  <a:close/>
                  <a:moveTo>
                    <a:pt x="46636" y="30864"/>
                  </a:moveTo>
                  <a:cubicBezTo>
                    <a:pt x="46636" y="21656"/>
                    <a:pt x="40753" y="15347"/>
                    <a:pt x="32739" y="15347"/>
                  </a:cubicBezTo>
                  <a:cubicBezTo>
                    <a:pt x="24724" y="15347"/>
                    <a:pt x="18757" y="21741"/>
                    <a:pt x="18757" y="30864"/>
                  </a:cubicBezTo>
                  <a:cubicBezTo>
                    <a:pt x="18757" y="40413"/>
                    <a:pt x="24810" y="46978"/>
                    <a:pt x="32739" y="46978"/>
                  </a:cubicBezTo>
                  <a:cubicBezTo>
                    <a:pt x="40753" y="46978"/>
                    <a:pt x="46636" y="40413"/>
                    <a:pt x="46636" y="3086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9F218903-2D24-97AC-922B-BFB55C1BF969}"/>
                </a:ext>
              </a:extLst>
            </p:cNvPr>
            <p:cNvSpPr/>
            <p:nvPr/>
          </p:nvSpPr>
          <p:spPr>
            <a:xfrm>
              <a:off x="6039993" y="963568"/>
              <a:ext cx="58061" cy="61301"/>
            </a:xfrm>
            <a:custGeom>
              <a:avLst/>
              <a:gdLst>
                <a:gd name="connsiteX0" fmla="*/ 58062 w 58061"/>
                <a:gd name="connsiteY0" fmla="*/ 21144 h 61301"/>
                <a:gd name="connsiteX1" fmla="*/ 58062 w 58061"/>
                <a:gd name="connsiteY1" fmla="*/ 61301 h 61301"/>
                <a:gd name="connsiteX2" fmla="*/ 38964 w 58061"/>
                <a:gd name="connsiteY2" fmla="*/ 61301 h 61301"/>
                <a:gd name="connsiteX3" fmla="*/ 38964 w 58061"/>
                <a:gd name="connsiteY3" fmla="*/ 26174 h 61301"/>
                <a:gd name="connsiteX4" fmla="*/ 30694 w 58061"/>
                <a:gd name="connsiteY4" fmla="*/ 17137 h 61301"/>
                <a:gd name="connsiteX5" fmla="*/ 18928 w 58061"/>
                <a:gd name="connsiteY5" fmla="*/ 24043 h 61301"/>
                <a:gd name="connsiteX6" fmla="*/ 18928 w 58061"/>
                <a:gd name="connsiteY6" fmla="*/ 61216 h 61301"/>
                <a:gd name="connsiteX7" fmla="*/ 0 w 58061"/>
                <a:gd name="connsiteY7" fmla="*/ 61216 h 61301"/>
                <a:gd name="connsiteX8" fmla="*/ 0 w 58061"/>
                <a:gd name="connsiteY8" fmla="*/ 1194 h 61301"/>
                <a:gd name="connsiteX9" fmla="*/ 18928 w 58061"/>
                <a:gd name="connsiteY9" fmla="*/ 1194 h 61301"/>
                <a:gd name="connsiteX10" fmla="*/ 18928 w 58061"/>
                <a:gd name="connsiteY10" fmla="*/ 10572 h 61301"/>
                <a:gd name="connsiteX11" fmla="*/ 38111 w 58061"/>
                <a:gd name="connsiteY11" fmla="*/ 0 h 61301"/>
                <a:gd name="connsiteX12" fmla="*/ 58062 w 58061"/>
                <a:gd name="connsiteY12" fmla="*/ 21144 h 6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1" h="61301">
                  <a:moveTo>
                    <a:pt x="58062" y="21144"/>
                  </a:moveTo>
                  <a:lnTo>
                    <a:pt x="58062" y="61301"/>
                  </a:lnTo>
                  <a:lnTo>
                    <a:pt x="38964" y="61301"/>
                  </a:lnTo>
                  <a:lnTo>
                    <a:pt x="38964" y="26174"/>
                  </a:lnTo>
                  <a:cubicBezTo>
                    <a:pt x="38964" y="20036"/>
                    <a:pt x="35468" y="17137"/>
                    <a:pt x="30694" y="17137"/>
                  </a:cubicBezTo>
                  <a:cubicBezTo>
                    <a:pt x="26090" y="17137"/>
                    <a:pt x="22594" y="19865"/>
                    <a:pt x="18928" y="24043"/>
                  </a:cubicBezTo>
                  <a:lnTo>
                    <a:pt x="1892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8928" y="1194"/>
                  </a:lnTo>
                  <a:lnTo>
                    <a:pt x="18928" y="10572"/>
                  </a:lnTo>
                  <a:cubicBezTo>
                    <a:pt x="23873" y="4092"/>
                    <a:pt x="29841" y="0"/>
                    <a:pt x="38111" y="0"/>
                  </a:cubicBezTo>
                  <a:cubicBezTo>
                    <a:pt x="49280" y="85"/>
                    <a:pt x="58062" y="7844"/>
                    <a:pt x="58062" y="2114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816E3AC-9ADF-DF73-CE72-6B53A44BA1DB}"/>
                </a:ext>
              </a:extLst>
            </p:cNvPr>
            <p:cNvSpPr/>
            <p:nvPr/>
          </p:nvSpPr>
          <p:spPr>
            <a:xfrm>
              <a:off x="6106837" y="942424"/>
              <a:ext cx="45783" cy="82445"/>
            </a:xfrm>
            <a:custGeom>
              <a:avLst/>
              <a:gdLst>
                <a:gd name="connsiteX0" fmla="*/ 14835 w 45783"/>
                <a:gd name="connsiteY0" fmla="*/ 82445 h 82445"/>
                <a:gd name="connsiteX1" fmla="*/ 0 w 45783"/>
                <a:gd name="connsiteY1" fmla="*/ 82445 h 82445"/>
                <a:gd name="connsiteX2" fmla="*/ 30949 w 45783"/>
                <a:gd name="connsiteY2" fmla="*/ 0 h 82445"/>
                <a:gd name="connsiteX3" fmla="*/ 45784 w 45783"/>
                <a:gd name="connsiteY3" fmla="*/ 0 h 82445"/>
                <a:gd name="connsiteX4" fmla="*/ 14835 w 45783"/>
                <a:gd name="connsiteY4" fmla="*/ 82445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83" h="82445">
                  <a:moveTo>
                    <a:pt x="14835" y="82445"/>
                  </a:moveTo>
                  <a:lnTo>
                    <a:pt x="0" y="82445"/>
                  </a:lnTo>
                  <a:lnTo>
                    <a:pt x="30949" y="0"/>
                  </a:lnTo>
                  <a:lnTo>
                    <a:pt x="45784" y="0"/>
                  </a:lnTo>
                  <a:lnTo>
                    <a:pt x="14835" y="82445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C847964-8F34-D35B-142A-425220B0470D}"/>
                </a:ext>
              </a:extLst>
            </p:cNvPr>
            <p:cNvSpPr/>
            <p:nvPr/>
          </p:nvSpPr>
          <p:spPr>
            <a:xfrm>
              <a:off x="6160209" y="942424"/>
              <a:ext cx="59681" cy="82445"/>
            </a:xfrm>
            <a:custGeom>
              <a:avLst/>
              <a:gdLst>
                <a:gd name="connsiteX0" fmla="*/ 19524 w 59681"/>
                <a:gd name="connsiteY0" fmla="*/ 16711 h 82445"/>
                <a:gd name="connsiteX1" fmla="*/ 19524 w 59681"/>
                <a:gd name="connsiteY1" fmla="*/ 32995 h 82445"/>
                <a:gd name="connsiteX2" fmla="*/ 56527 w 59681"/>
                <a:gd name="connsiteY2" fmla="*/ 32995 h 82445"/>
                <a:gd name="connsiteX3" fmla="*/ 56527 w 59681"/>
                <a:gd name="connsiteY3" fmla="*/ 49024 h 82445"/>
                <a:gd name="connsiteX4" fmla="*/ 19524 w 59681"/>
                <a:gd name="connsiteY4" fmla="*/ 49024 h 82445"/>
                <a:gd name="connsiteX5" fmla="*/ 19524 w 59681"/>
                <a:gd name="connsiteY5" fmla="*/ 82445 h 82445"/>
                <a:gd name="connsiteX6" fmla="*/ 0 w 59681"/>
                <a:gd name="connsiteY6" fmla="*/ 82445 h 82445"/>
                <a:gd name="connsiteX7" fmla="*/ 0 w 59681"/>
                <a:gd name="connsiteY7" fmla="*/ 0 h 82445"/>
                <a:gd name="connsiteX8" fmla="*/ 59681 w 59681"/>
                <a:gd name="connsiteY8" fmla="*/ 0 h 82445"/>
                <a:gd name="connsiteX9" fmla="*/ 59681 w 59681"/>
                <a:gd name="connsiteY9" fmla="*/ 16711 h 82445"/>
                <a:gd name="connsiteX10" fmla="*/ 19524 w 59681"/>
                <a:gd name="connsiteY10" fmla="*/ 1671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9681" h="82445">
                  <a:moveTo>
                    <a:pt x="19524" y="16711"/>
                  </a:moveTo>
                  <a:lnTo>
                    <a:pt x="19524" y="32995"/>
                  </a:lnTo>
                  <a:lnTo>
                    <a:pt x="56527" y="32995"/>
                  </a:lnTo>
                  <a:lnTo>
                    <a:pt x="56527" y="49024"/>
                  </a:lnTo>
                  <a:lnTo>
                    <a:pt x="19524" y="49024"/>
                  </a:lnTo>
                  <a:lnTo>
                    <a:pt x="19524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59681" y="0"/>
                  </a:lnTo>
                  <a:lnTo>
                    <a:pt x="59681" y="16711"/>
                  </a:lnTo>
                  <a:lnTo>
                    <a:pt x="19524" y="16711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6CFE3D35-9F86-E139-C382-99D23A4CE12B}"/>
                </a:ext>
              </a:extLst>
            </p:cNvPr>
            <p:cNvSpPr/>
            <p:nvPr/>
          </p:nvSpPr>
          <p:spPr>
            <a:xfrm>
              <a:off x="6227393" y="963568"/>
              <a:ext cx="41094" cy="61215"/>
            </a:xfrm>
            <a:custGeom>
              <a:avLst/>
              <a:gdLst>
                <a:gd name="connsiteX0" fmla="*/ 41094 w 41094"/>
                <a:gd name="connsiteY0" fmla="*/ 19695 h 61215"/>
                <a:gd name="connsiteX1" fmla="*/ 19098 w 41094"/>
                <a:gd name="connsiteY1" fmla="*/ 24725 h 61215"/>
                <a:gd name="connsiteX2" fmla="*/ 19098 w 41094"/>
                <a:gd name="connsiteY2" fmla="*/ 61216 h 61215"/>
                <a:gd name="connsiteX3" fmla="*/ 0 w 41094"/>
                <a:gd name="connsiteY3" fmla="*/ 61216 h 61215"/>
                <a:gd name="connsiteX4" fmla="*/ 0 w 41094"/>
                <a:gd name="connsiteY4" fmla="*/ 1194 h 61215"/>
                <a:gd name="connsiteX5" fmla="*/ 19098 w 41094"/>
                <a:gd name="connsiteY5" fmla="*/ 1194 h 61215"/>
                <a:gd name="connsiteX6" fmla="*/ 19098 w 41094"/>
                <a:gd name="connsiteY6" fmla="*/ 14238 h 61215"/>
                <a:gd name="connsiteX7" fmla="*/ 41094 w 41094"/>
                <a:gd name="connsiteY7" fmla="*/ 0 h 61215"/>
                <a:gd name="connsiteX8" fmla="*/ 41094 w 41094"/>
                <a:gd name="connsiteY8" fmla="*/ 19695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094" h="61215">
                  <a:moveTo>
                    <a:pt x="41094" y="19695"/>
                  </a:moveTo>
                  <a:cubicBezTo>
                    <a:pt x="30522" y="19695"/>
                    <a:pt x="23190" y="20888"/>
                    <a:pt x="19098" y="24725"/>
                  </a:cubicBezTo>
                  <a:lnTo>
                    <a:pt x="1909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9098" y="1194"/>
                  </a:lnTo>
                  <a:lnTo>
                    <a:pt x="19098" y="14238"/>
                  </a:lnTo>
                  <a:cubicBezTo>
                    <a:pt x="21911" y="7503"/>
                    <a:pt x="27793" y="0"/>
                    <a:pt x="41094" y="0"/>
                  </a:cubicBezTo>
                  <a:lnTo>
                    <a:pt x="41094" y="19695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C8B6B69-C49A-E4A4-82DB-A2F694116E0A}"/>
                </a:ext>
              </a:extLst>
            </p:cNvPr>
            <p:cNvSpPr/>
            <p:nvPr/>
          </p:nvSpPr>
          <p:spPr>
            <a:xfrm>
              <a:off x="6271215" y="963483"/>
              <a:ext cx="56953" cy="62494"/>
            </a:xfrm>
            <a:custGeom>
              <a:avLst/>
              <a:gdLst>
                <a:gd name="connsiteX0" fmla="*/ 56953 w 56953"/>
                <a:gd name="connsiteY0" fmla="*/ 24128 h 62494"/>
                <a:gd name="connsiteX1" fmla="*/ 56953 w 56953"/>
                <a:gd name="connsiteY1" fmla="*/ 61301 h 62494"/>
                <a:gd name="connsiteX2" fmla="*/ 37855 w 56953"/>
                <a:gd name="connsiteY2" fmla="*/ 61301 h 62494"/>
                <a:gd name="connsiteX3" fmla="*/ 37855 w 56953"/>
                <a:gd name="connsiteY3" fmla="*/ 54736 h 62494"/>
                <a:gd name="connsiteX4" fmla="*/ 21229 w 56953"/>
                <a:gd name="connsiteY4" fmla="*/ 62495 h 62494"/>
                <a:gd name="connsiteX5" fmla="*/ 0 w 56953"/>
                <a:gd name="connsiteY5" fmla="*/ 42800 h 62494"/>
                <a:gd name="connsiteX6" fmla="*/ 21571 w 56953"/>
                <a:gd name="connsiteY6" fmla="*/ 23276 h 62494"/>
                <a:gd name="connsiteX7" fmla="*/ 37855 w 56953"/>
                <a:gd name="connsiteY7" fmla="*/ 29755 h 62494"/>
                <a:gd name="connsiteX8" fmla="*/ 37855 w 56953"/>
                <a:gd name="connsiteY8" fmla="*/ 24896 h 62494"/>
                <a:gd name="connsiteX9" fmla="*/ 25408 w 56953"/>
                <a:gd name="connsiteY9" fmla="*/ 14068 h 62494"/>
                <a:gd name="connsiteX10" fmla="*/ 6650 w 56953"/>
                <a:gd name="connsiteY10" fmla="*/ 20036 h 62494"/>
                <a:gd name="connsiteX11" fmla="*/ 6650 w 56953"/>
                <a:gd name="connsiteY11" fmla="*/ 3325 h 62494"/>
                <a:gd name="connsiteX12" fmla="*/ 30353 w 56953"/>
                <a:gd name="connsiteY12" fmla="*/ 0 h 62494"/>
                <a:gd name="connsiteX13" fmla="*/ 56953 w 56953"/>
                <a:gd name="connsiteY13" fmla="*/ 24128 h 62494"/>
                <a:gd name="connsiteX14" fmla="*/ 37941 w 56953"/>
                <a:gd name="connsiteY14" fmla="*/ 45443 h 62494"/>
                <a:gd name="connsiteX15" fmla="*/ 37941 w 56953"/>
                <a:gd name="connsiteY15" fmla="*/ 40242 h 62494"/>
                <a:gd name="connsiteX16" fmla="*/ 27709 w 56953"/>
                <a:gd name="connsiteY16" fmla="*/ 34700 h 62494"/>
                <a:gd name="connsiteX17" fmla="*/ 18672 w 56953"/>
                <a:gd name="connsiteY17" fmla="*/ 42970 h 62494"/>
                <a:gd name="connsiteX18" fmla="*/ 27709 w 56953"/>
                <a:gd name="connsiteY18" fmla="*/ 50899 h 62494"/>
                <a:gd name="connsiteX19" fmla="*/ 37941 w 56953"/>
                <a:gd name="connsiteY19" fmla="*/ 45443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6953" h="62494">
                  <a:moveTo>
                    <a:pt x="56953" y="24128"/>
                  </a:moveTo>
                  <a:lnTo>
                    <a:pt x="56953" y="61301"/>
                  </a:lnTo>
                  <a:lnTo>
                    <a:pt x="37855" y="61301"/>
                  </a:lnTo>
                  <a:lnTo>
                    <a:pt x="37855" y="54736"/>
                  </a:lnTo>
                  <a:cubicBezTo>
                    <a:pt x="33849" y="59681"/>
                    <a:pt x="28221" y="62495"/>
                    <a:pt x="21229" y="62495"/>
                  </a:cubicBezTo>
                  <a:cubicBezTo>
                    <a:pt x="8953" y="62495"/>
                    <a:pt x="0" y="53884"/>
                    <a:pt x="0" y="42800"/>
                  </a:cubicBezTo>
                  <a:cubicBezTo>
                    <a:pt x="0" y="31631"/>
                    <a:pt x="8953" y="23276"/>
                    <a:pt x="21571" y="23276"/>
                  </a:cubicBezTo>
                  <a:cubicBezTo>
                    <a:pt x="28050" y="23276"/>
                    <a:pt x="33592" y="25066"/>
                    <a:pt x="37855" y="29755"/>
                  </a:cubicBezTo>
                  <a:lnTo>
                    <a:pt x="37855" y="24896"/>
                  </a:lnTo>
                  <a:cubicBezTo>
                    <a:pt x="37855" y="18672"/>
                    <a:pt x="34360" y="14068"/>
                    <a:pt x="25408" y="14068"/>
                  </a:cubicBezTo>
                  <a:cubicBezTo>
                    <a:pt x="22679" y="14068"/>
                    <a:pt x="16199" y="14409"/>
                    <a:pt x="6650" y="20036"/>
                  </a:cubicBezTo>
                  <a:lnTo>
                    <a:pt x="6650" y="3325"/>
                  </a:lnTo>
                  <a:cubicBezTo>
                    <a:pt x="17820" y="0"/>
                    <a:pt x="26942" y="0"/>
                    <a:pt x="30353" y="0"/>
                  </a:cubicBezTo>
                  <a:cubicBezTo>
                    <a:pt x="46552" y="171"/>
                    <a:pt x="56953" y="8867"/>
                    <a:pt x="56953" y="24128"/>
                  </a:cubicBezTo>
                  <a:close/>
                  <a:moveTo>
                    <a:pt x="37941" y="45443"/>
                  </a:moveTo>
                  <a:lnTo>
                    <a:pt x="37941" y="40242"/>
                  </a:lnTo>
                  <a:cubicBezTo>
                    <a:pt x="34445" y="35979"/>
                    <a:pt x="31205" y="34700"/>
                    <a:pt x="27709" y="34700"/>
                  </a:cubicBezTo>
                  <a:cubicBezTo>
                    <a:pt x="22508" y="34700"/>
                    <a:pt x="18672" y="38366"/>
                    <a:pt x="18672" y="42970"/>
                  </a:cubicBezTo>
                  <a:cubicBezTo>
                    <a:pt x="18672" y="47404"/>
                    <a:pt x="22423" y="50899"/>
                    <a:pt x="27709" y="50899"/>
                  </a:cubicBezTo>
                  <a:cubicBezTo>
                    <a:pt x="31120" y="50899"/>
                    <a:pt x="34360" y="49621"/>
                    <a:pt x="37941" y="45443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AD23F1B-1AC0-4D16-2EAD-5FE375B15EB4}"/>
                </a:ext>
              </a:extLst>
            </p:cNvPr>
            <p:cNvSpPr/>
            <p:nvPr/>
          </p:nvSpPr>
          <p:spPr>
            <a:xfrm>
              <a:off x="6337291" y="963738"/>
              <a:ext cx="49535" cy="62239"/>
            </a:xfrm>
            <a:custGeom>
              <a:avLst/>
              <a:gdLst>
                <a:gd name="connsiteX0" fmla="*/ 0 w 49535"/>
                <a:gd name="connsiteY0" fmla="*/ 30949 h 62239"/>
                <a:gd name="connsiteX1" fmla="*/ 33166 w 49535"/>
                <a:gd name="connsiteY1" fmla="*/ 0 h 62239"/>
                <a:gd name="connsiteX2" fmla="*/ 49536 w 49535"/>
                <a:gd name="connsiteY2" fmla="*/ 1961 h 62239"/>
                <a:gd name="connsiteX3" fmla="*/ 49536 w 49535"/>
                <a:gd name="connsiteY3" fmla="*/ 19183 h 62239"/>
                <a:gd name="connsiteX4" fmla="*/ 34445 w 49535"/>
                <a:gd name="connsiteY4" fmla="*/ 15773 h 62239"/>
                <a:gd name="connsiteX5" fmla="*/ 18672 w 49535"/>
                <a:gd name="connsiteY5" fmla="*/ 30949 h 62239"/>
                <a:gd name="connsiteX6" fmla="*/ 34530 w 49535"/>
                <a:gd name="connsiteY6" fmla="*/ 46466 h 62239"/>
                <a:gd name="connsiteX7" fmla="*/ 49450 w 49535"/>
                <a:gd name="connsiteY7" fmla="*/ 42970 h 62239"/>
                <a:gd name="connsiteX8" fmla="*/ 49450 w 49535"/>
                <a:gd name="connsiteY8" fmla="*/ 59681 h 62239"/>
                <a:gd name="connsiteX9" fmla="*/ 33166 w 49535"/>
                <a:gd name="connsiteY9" fmla="*/ 62239 h 62239"/>
                <a:gd name="connsiteX10" fmla="*/ 0 w 49535"/>
                <a:gd name="connsiteY10" fmla="*/ 30949 h 62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35" h="62239">
                  <a:moveTo>
                    <a:pt x="0" y="30949"/>
                  </a:moveTo>
                  <a:cubicBezTo>
                    <a:pt x="0" y="12192"/>
                    <a:pt x="14580" y="0"/>
                    <a:pt x="33166" y="0"/>
                  </a:cubicBezTo>
                  <a:cubicBezTo>
                    <a:pt x="37855" y="0"/>
                    <a:pt x="43738" y="597"/>
                    <a:pt x="49536" y="1961"/>
                  </a:cubicBezTo>
                  <a:lnTo>
                    <a:pt x="49536" y="19183"/>
                  </a:lnTo>
                  <a:cubicBezTo>
                    <a:pt x="43652" y="16796"/>
                    <a:pt x="40498" y="15773"/>
                    <a:pt x="34445" y="15773"/>
                  </a:cubicBezTo>
                  <a:cubicBezTo>
                    <a:pt x="25492" y="15773"/>
                    <a:pt x="18672" y="22253"/>
                    <a:pt x="18672" y="30949"/>
                  </a:cubicBezTo>
                  <a:cubicBezTo>
                    <a:pt x="18672" y="39645"/>
                    <a:pt x="25492" y="46466"/>
                    <a:pt x="34530" y="46466"/>
                  </a:cubicBezTo>
                  <a:cubicBezTo>
                    <a:pt x="40413" y="46466"/>
                    <a:pt x="43568" y="45187"/>
                    <a:pt x="49450" y="42970"/>
                  </a:cubicBezTo>
                  <a:lnTo>
                    <a:pt x="49450" y="59681"/>
                  </a:lnTo>
                  <a:cubicBezTo>
                    <a:pt x="43652" y="61557"/>
                    <a:pt x="37770" y="62239"/>
                    <a:pt x="33166" y="62239"/>
                  </a:cubicBezTo>
                  <a:cubicBezTo>
                    <a:pt x="14751" y="62324"/>
                    <a:pt x="0" y="50132"/>
                    <a:pt x="0" y="30949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F4CBAF5-8101-B94F-4FA4-4463650A46F6}"/>
                </a:ext>
              </a:extLst>
            </p:cNvPr>
            <p:cNvSpPr/>
            <p:nvPr/>
          </p:nvSpPr>
          <p:spPr>
            <a:xfrm>
              <a:off x="6394159" y="948733"/>
              <a:ext cx="43823" cy="77329"/>
            </a:xfrm>
            <a:custGeom>
              <a:avLst/>
              <a:gdLst>
                <a:gd name="connsiteX0" fmla="*/ 27282 w 43823"/>
                <a:gd name="connsiteY0" fmla="*/ 30778 h 77329"/>
                <a:gd name="connsiteX1" fmla="*/ 27282 w 43823"/>
                <a:gd name="connsiteY1" fmla="*/ 52093 h 77329"/>
                <a:gd name="connsiteX2" fmla="*/ 34274 w 43823"/>
                <a:gd name="connsiteY2" fmla="*/ 60960 h 77329"/>
                <a:gd name="connsiteX3" fmla="*/ 42288 w 43823"/>
                <a:gd name="connsiteY3" fmla="*/ 59681 h 77329"/>
                <a:gd name="connsiteX4" fmla="*/ 42288 w 43823"/>
                <a:gd name="connsiteY4" fmla="*/ 76051 h 77329"/>
                <a:gd name="connsiteX5" fmla="*/ 31120 w 43823"/>
                <a:gd name="connsiteY5" fmla="*/ 77330 h 77329"/>
                <a:gd name="connsiteX6" fmla="*/ 8270 w 43823"/>
                <a:gd name="connsiteY6" fmla="*/ 55418 h 77329"/>
                <a:gd name="connsiteX7" fmla="*/ 8270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0 w 43823"/>
                <a:gd name="connsiteY10" fmla="*/ 16029 h 77329"/>
                <a:gd name="connsiteX11" fmla="*/ 8270 w 43823"/>
                <a:gd name="connsiteY11" fmla="*/ 0 h 77329"/>
                <a:gd name="connsiteX12" fmla="*/ 27368 w 43823"/>
                <a:gd name="connsiteY12" fmla="*/ 0 h 77329"/>
                <a:gd name="connsiteX13" fmla="*/ 27368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2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2" y="30778"/>
                  </a:moveTo>
                  <a:lnTo>
                    <a:pt x="27282" y="52093"/>
                  </a:lnTo>
                  <a:cubicBezTo>
                    <a:pt x="27282" y="58232"/>
                    <a:pt x="29159" y="60960"/>
                    <a:pt x="34274" y="60960"/>
                  </a:cubicBezTo>
                  <a:cubicBezTo>
                    <a:pt x="35724" y="60960"/>
                    <a:pt x="38025" y="60875"/>
                    <a:pt x="42288" y="59681"/>
                  </a:cubicBezTo>
                  <a:lnTo>
                    <a:pt x="42288" y="76051"/>
                  </a:lnTo>
                  <a:cubicBezTo>
                    <a:pt x="38281" y="77074"/>
                    <a:pt x="35553" y="77330"/>
                    <a:pt x="31120" y="77330"/>
                  </a:cubicBezTo>
                  <a:cubicBezTo>
                    <a:pt x="16285" y="77330"/>
                    <a:pt x="8270" y="68974"/>
                    <a:pt x="8270" y="55418"/>
                  </a:cubicBezTo>
                  <a:lnTo>
                    <a:pt x="8270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0" y="16029"/>
                  </a:lnTo>
                  <a:lnTo>
                    <a:pt x="8270" y="0"/>
                  </a:lnTo>
                  <a:lnTo>
                    <a:pt x="27368" y="0"/>
                  </a:lnTo>
                  <a:lnTo>
                    <a:pt x="27368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2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C04CECA7-1F10-5EE3-DC65-A9806FFCCA85}"/>
                </a:ext>
              </a:extLst>
            </p:cNvPr>
            <p:cNvSpPr/>
            <p:nvPr/>
          </p:nvSpPr>
          <p:spPr>
            <a:xfrm>
              <a:off x="6445826" y="934921"/>
              <a:ext cx="22252" cy="89948"/>
            </a:xfrm>
            <a:custGeom>
              <a:avLst/>
              <a:gdLst>
                <a:gd name="connsiteX0" fmla="*/ 0 w 22252"/>
                <a:gd name="connsiteY0" fmla="*/ 10913 h 89948"/>
                <a:gd name="connsiteX1" fmla="*/ 11083 w 22252"/>
                <a:gd name="connsiteY1" fmla="*/ 0 h 89948"/>
                <a:gd name="connsiteX2" fmla="*/ 22252 w 22252"/>
                <a:gd name="connsiteY2" fmla="*/ 10913 h 89948"/>
                <a:gd name="connsiteX3" fmla="*/ 11083 w 22252"/>
                <a:gd name="connsiteY3" fmla="*/ 21826 h 89948"/>
                <a:gd name="connsiteX4" fmla="*/ 0 w 22252"/>
                <a:gd name="connsiteY4" fmla="*/ 10913 h 89948"/>
                <a:gd name="connsiteX5" fmla="*/ 1534 w 22252"/>
                <a:gd name="connsiteY5" fmla="*/ 29926 h 89948"/>
                <a:gd name="connsiteX6" fmla="*/ 20632 w 22252"/>
                <a:gd name="connsiteY6" fmla="*/ 29926 h 89948"/>
                <a:gd name="connsiteX7" fmla="*/ 20632 w 22252"/>
                <a:gd name="connsiteY7" fmla="*/ 89948 h 89948"/>
                <a:gd name="connsiteX8" fmla="*/ 1534 w 22252"/>
                <a:gd name="connsiteY8" fmla="*/ 89948 h 89948"/>
                <a:gd name="connsiteX9" fmla="*/ 1534 w 22252"/>
                <a:gd name="connsiteY9" fmla="*/ 29926 h 8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52" h="89948">
                  <a:moveTo>
                    <a:pt x="0" y="10913"/>
                  </a:moveTo>
                  <a:cubicBezTo>
                    <a:pt x="0" y="4689"/>
                    <a:pt x="4859" y="0"/>
                    <a:pt x="11083" y="0"/>
                  </a:cubicBezTo>
                  <a:cubicBezTo>
                    <a:pt x="17477" y="0"/>
                    <a:pt x="22252" y="4689"/>
                    <a:pt x="22252" y="10913"/>
                  </a:cubicBezTo>
                  <a:cubicBezTo>
                    <a:pt x="22252" y="17137"/>
                    <a:pt x="17392" y="21826"/>
                    <a:pt x="11083" y="21826"/>
                  </a:cubicBezTo>
                  <a:cubicBezTo>
                    <a:pt x="4859" y="21911"/>
                    <a:pt x="0" y="17137"/>
                    <a:pt x="0" y="10913"/>
                  </a:cubicBezTo>
                  <a:close/>
                  <a:moveTo>
                    <a:pt x="1534" y="29926"/>
                  </a:moveTo>
                  <a:lnTo>
                    <a:pt x="20632" y="29926"/>
                  </a:lnTo>
                  <a:lnTo>
                    <a:pt x="20632" y="89948"/>
                  </a:lnTo>
                  <a:lnTo>
                    <a:pt x="1534" y="89948"/>
                  </a:lnTo>
                  <a:lnTo>
                    <a:pt x="1534" y="29926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5BACA647-78D1-733C-8DBB-4E446A3A0AF0}"/>
                </a:ext>
              </a:extLst>
            </p:cNvPr>
            <p:cNvSpPr/>
            <p:nvPr/>
          </p:nvSpPr>
          <p:spPr>
            <a:xfrm>
              <a:off x="6477286" y="963738"/>
              <a:ext cx="65393" cy="62324"/>
            </a:xfrm>
            <a:custGeom>
              <a:avLst/>
              <a:gdLst>
                <a:gd name="connsiteX0" fmla="*/ 0 w 65393"/>
                <a:gd name="connsiteY0" fmla="*/ 30523 h 62324"/>
                <a:gd name="connsiteX1" fmla="*/ 32739 w 65393"/>
                <a:gd name="connsiteY1" fmla="*/ 0 h 62324"/>
                <a:gd name="connsiteX2" fmla="*/ 65394 w 65393"/>
                <a:gd name="connsiteY2" fmla="*/ 30523 h 62324"/>
                <a:gd name="connsiteX3" fmla="*/ 32739 w 65393"/>
                <a:gd name="connsiteY3" fmla="*/ 62324 h 62324"/>
                <a:gd name="connsiteX4" fmla="*/ 0 w 65393"/>
                <a:gd name="connsiteY4" fmla="*/ 30523 h 62324"/>
                <a:gd name="connsiteX5" fmla="*/ 46636 w 65393"/>
                <a:gd name="connsiteY5" fmla="*/ 30864 h 62324"/>
                <a:gd name="connsiteX6" fmla="*/ 32739 w 65393"/>
                <a:gd name="connsiteY6" fmla="*/ 15347 h 62324"/>
                <a:gd name="connsiteX7" fmla="*/ 18757 w 65393"/>
                <a:gd name="connsiteY7" fmla="*/ 30864 h 62324"/>
                <a:gd name="connsiteX8" fmla="*/ 32739 w 65393"/>
                <a:gd name="connsiteY8" fmla="*/ 46978 h 62324"/>
                <a:gd name="connsiteX9" fmla="*/ 46636 w 65393"/>
                <a:gd name="connsiteY9" fmla="*/ 30864 h 6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93" h="62324">
                  <a:moveTo>
                    <a:pt x="0" y="30523"/>
                  </a:moveTo>
                  <a:cubicBezTo>
                    <a:pt x="0" y="12959"/>
                    <a:pt x="14153" y="0"/>
                    <a:pt x="32739" y="0"/>
                  </a:cubicBezTo>
                  <a:cubicBezTo>
                    <a:pt x="51326" y="0"/>
                    <a:pt x="65394" y="12959"/>
                    <a:pt x="65394" y="30523"/>
                  </a:cubicBezTo>
                  <a:cubicBezTo>
                    <a:pt x="65394" y="48768"/>
                    <a:pt x="51411" y="62324"/>
                    <a:pt x="32739" y="62324"/>
                  </a:cubicBezTo>
                  <a:cubicBezTo>
                    <a:pt x="14068" y="62324"/>
                    <a:pt x="0" y="48768"/>
                    <a:pt x="0" y="30523"/>
                  </a:cubicBezTo>
                  <a:close/>
                  <a:moveTo>
                    <a:pt x="46636" y="30864"/>
                  </a:moveTo>
                  <a:cubicBezTo>
                    <a:pt x="46636" y="21656"/>
                    <a:pt x="40754" y="15347"/>
                    <a:pt x="32739" y="15347"/>
                  </a:cubicBezTo>
                  <a:cubicBezTo>
                    <a:pt x="24725" y="15347"/>
                    <a:pt x="18757" y="21741"/>
                    <a:pt x="18757" y="30864"/>
                  </a:cubicBezTo>
                  <a:cubicBezTo>
                    <a:pt x="18757" y="40413"/>
                    <a:pt x="24811" y="46978"/>
                    <a:pt x="32739" y="46978"/>
                  </a:cubicBezTo>
                  <a:cubicBezTo>
                    <a:pt x="40754" y="46978"/>
                    <a:pt x="46636" y="40413"/>
                    <a:pt x="46636" y="3086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C2630168-C5CE-F9A1-49B3-2CCCE9DFDCCA}"/>
                </a:ext>
              </a:extLst>
            </p:cNvPr>
            <p:cNvSpPr/>
            <p:nvPr/>
          </p:nvSpPr>
          <p:spPr>
            <a:xfrm>
              <a:off x="6552143" y="963568"/>
              <a:ext cx="58060" cy="61301"/>
            </a:xfrm>
            <a:custGeom>
              <a:avLst/>
              <a:gdLst>
                <a:gd name="connsiteX0" fmla="*/ 58061 w 58060"/>
                <a:gd name="connsiteY0" fmla="*/ 21144 h 61301"/>
                <a:gd name="connsiteX1" fmla="*/ 58061 w 58060"/>
                <a:gd name="connsiteY1" fmla="*/ 61301 h 61301"/>
                <a:gd name="connsiteX2" fmla="*/ 38963 w 58060"/>
                <a:gd name="connsiteY2" fmla="*/ 61301 h 61301"/>
                <a:gd name="connsiteX3" fmla="*/ 38963 w 58060"/>
                <a:gd name="connsiteY3" fmla="*/ 26174 h 61301"/>
                <a:gd name="connsiteX4" fmla="*/ 30693 w 58060"/>
                <a:gd name="connsiteY4" fmla="*/ 17137 h 61301"/>
                <a:gd name="connsiteX5" fmla="*/ 18927 w 58060"/>
                <a:gd name="connsiteY5" fmla="*/ 24043 h 61301"/>
                <a:gd name="connsiteX6" fmla="*/ 18927 w 58060"/>
                <a:gd name="connsiteY6" fmla="*/ 61216 h 61301"/>
                <a:gd name="connsiteX7" fmla="*/ 0 w 58060"/>
                <a:gd name="connsiteY7" fmla="*/ 61216 h 61301"/>
                <a:gd name="connsiteX8" fmla="*/ 0 w 58060"/>
                <a:gd name="connsiteY8" fmla="*/ 1194 h 61301"/>
                <a:gd name="connsiteX9" fmla="*/ 18927 w 58060"/>
                <a:gd name="connsiteY9" fmla="*/ 1194 h 61301"/>
                <a:gd name="connsiteX10" fmla="*/ 18927 w 58060"/>
                <a:gd name="connsiteY10" fmla="*/ 10572 h 61301"/>
                <a:gd name="connsiteX11" fmla="*/ 38110 w 58060"/>
                <a:gd name="connsiteY11" fmla="*/ 0 h 61301"/>
                <a:gd name="connsiteX12" fmla="*/ 58061 w 58060"/>
                <a:gd name="connsiteY12" fmla="*/ 21144 h 6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0" h="61301">
                  <a:moveTo>
                    <a:pt x="58061" y="21144"/>
                  </a:moveTo>
                  <a:lnTo>
                    <a:pt x="58061" y="61301"/>
                  </a:lnTo>
                  <a:lnTo>
                    <a:pt x="38963" y="61301"/>
                  </a:lnTo>
                  <a:lnTo>
                    <a:pt x="38963" y="26174"/>
                  </a:lnTo>
                  <a:cubicBezTo>
                    <a:pt x="38963" y="20036"/>
                    <a:pt x="35468" y="17137"/>
                    <a:pt x="30693" y="17137"/>
                  </a:cubicBezTo>
                  <a:cubicBezTo>
                    <a:pt x="26089" y="17137"/>
                    <a:pt x="22594" y="19865"/>
                    <a:pt x="18927" y="24043"/>
                  </a:cubicBezTo>
                  <a:lnTo>
                    <a:pt x="1892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8927" y="1194"/>
                  </a:lnTo>
                  <a:lnTo>
                    <a:pt x="18927" y="10572"/>
                  </a:lnTo>
                  <a:cubicBezTo>
                    <a:pt x="23872" y="4092"/>
                    <a:pt x="29841" y="0"/>
                    <a:pt x="38110" y="0"/>
                  </a:cubicBezTo>
                  <a:cubicBezTo>
                    <a:pt x="49364" y="85"/>
                    <a:pt x="58061" y="7844"/>
                    <a:pt x="58061" y="2114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D9D2BC-AE4A-BEF3-1BDE-C645CECFDFC6}"/>
                </a:ext>
              </a:extLst>
            </p:cNvPr>
            <p:cNvSpPr/>
            <p:nvPr/>
          </p:nvSpPr>
          <p:spPr>
            <a:xfrm>
              <a:off x="6618644" y="963483"/>
              <a:ext cx="56953" cy="62494"/>
            </a:xfrm>
            <a:custGeom>
              <a:avLst/>
              <a:gdLst>
                <a:gd name="connsiteX0" fmla="*/ 56953 w 56953"/>
                <a:gd name="connsiteY0" fmla="*/ 24128 h 62494"/>
                <a:gd name="connsiteX1" fmla="*/ 56953 w 56953"/>
                <a:gd name="connsiteY1" fmla="*/ 61301 h 62494"/>
                <a:gd name="connsiteX2" fmla="*/ 37855 w 56953"/>
                <a:gd name="connsiteY2" fmla="*/ 61301 h 62494"/>
                <a:gd name="connsiteX3" fmla="*/ 37855 w 56953"/>
                <a:gd name="connsiteY3" fmla="*/ 54736 h 62494"/>
                <a:gd name="connsiteX4" fmla="*/ 21229 w 56953"/>
                <a:gd name="connsiteY4" fmla="*/ 62495 h 62494"/>
                <a:gd name="connsiteX5" fmla="*/ 0 w 56953"/>
                <a:gd name="connsiteY5" fmla="*/ 42800 h 62494"/>
                <a:gd name="connsiteX6" fmla="*/ 21571 w 56953"/>
                <a:gd name="connsiteY6" fmla="*/ 23276 h 62494"/>
                <a:gd name="connsiteX7" fmla="*/ 37855 w 56953"/>
                <a:gd name="connsiteY7" fmla="*/ 29755 h 62494"/>
                <a:gd name="connsiteX8" fmla="*/ 37855 w 56953"/>
                <a:gd name="connsiteY8" fmla="*/ 24896 h 62494"/>
                <a:gd name="connsiteX9" fmla="*/ 25408 w 56953"/>
                <a:gd name="connsiteY9" fmla="*/ 14068 h 62494"/>
                <a:gd name="connsiteX10" fmla="*/ 6650 w 56953"/>
                <a:gd name="connsiteY10" fmla="*/ 20036 h 62494"/>
                <a:gd name="connsiteX11" fmla="*/ 6650 w 56953"/>
                <a:gd name="connsiteY11" fmla="*/ 3325 h 62494"/>
                <a:gd name="connsiteX12" fmla="*/ 30353 w 56953"/>
                <a:gd name="connsiteY12" fmla="*/ 0 h 62494"/>
                <a:gd name="connsiteX13" fmla="*/ 56953 w 56953"/>
                <a:gd name="connsiteY13" fmla="*/ 24128 h 62494"/>
                <a:gd name="connsiteX14" fmla="*/ 37855 w 56953"/>
                <a:gd name="connsiteY14" fmla="*/ 45443 h 62494"/>
                <a:gd name="connsiteX15" fmla="*/ 37855 w 56953"/>
                <a:gd name="connsiteY15" fmla="*/ 40242 h 62494"/>
                <a:gd name="connsiteX16" fmla="*/ 27624 w 56953"/>
                <a:gd name="connsiteY16" fmla="*/ 34700 h 62494"/>
                <a:gd name="connsiteX17" fmla="*/ 18587 w 56953"/>
                <a:gd name="connsiteY17" fmla="*/ 42970 h 62494"/>
                <a:gd name="connsiteX18" fmla="*/ 27624 w 56953"/>
                <a:gd name="connsiteY18" fmla="*/ 50899 h 62494"/>
                <a:gd name="connsiteX19" fmla="*/ 37855 w 56953"/>
                <a:gd name="connsiteY19" fmla="*/ 45443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6953" h="62494">
                  <a:moveTo>
                    <a:pt x="56953" y="24128"/>
                  </a:moveTo>
                  <a:lnTo>
                    <a:pt x="56953" y="61301"/>
                  </a:lnTo>
                  <a:lnTo>
                    <a:pt x="37855" y="61301"/>
                  </a:lnTo>
                  <a:lnTo>
                    <a:pt x="37855" y="54736"/>
                  </a:lnTo>
                  <a:cubicBezTo>
                    <a:pt x="33849" y="59681"/>
                    <a:pt x="28221" y="62495"/>
                    <a:pt x="21229" y="62495"/>
                  </a:cubicBezTo>
                  <a:cubicBezTo>
                    <a:pt x="8953" y="62495"/>
                    <a:pt x="0" y="53884"/>
                    <a:pt x="0" y="42800"/>
                  </a:cubicBezTo>
                  <a:cubicBezTo>
                    <a:pt x="0" y="31631"/>
                    <a:pt x="8953" y="23276"/>
                    <a:pt x="21571" y="23276"/>
                  </a:cubicBezTo>
                  <a:cubicBezTo>
                    <a:pt x="28050" y="23276"/>
                    <a:pt x="33592" y="25066"/>
                    <a:pt x="37855" y="29755"/>
                  </a:cubicBezTo>
                  <a:lnTo>
                    <a:pt x="37855" y="24896"/>
                  </a:lnTo>
                  <a:cubicBezTo>
                    <a:pt x="37855" y="18672"/>
                    <a:pt x="34360" y="14068"/>
                    <a:pt x="25408" y="14068"/>
                  </a:cubicBezTo>
                  <a:cubicBezTo>
                    <a:pt x="22679" y="14068"/>
                    <a:pt x="16199" y="14409"/>
                    <a:pt x="6650" y="20036"/>
                  </a:cubicBezTo>
                  <a:lnTo>
                    <a:pt x="6650" y="3325"/>
                  </a:lnTo>
                  <a:cubicBezTo>
                    <a:pt x="17820" y="0"/>
                    <a:pt x="26942" y="0"/>
                    <a:pt x="30353" y="0"/>
                  </a:cubicBezTo>
                  <a:cubicBezTo>
                    <a:pt x="46467" y="171"/>
                    <a:pt x="56953" y="8867"/>
                    <a:pt x="56953" y="24128"/>
                  </a:cubicBezTo>
                  <a:close/>
                  <a:moveTo>
                    <a:pt x="37855" y="45443"/>
                  </a:moveTo>
                  <a:lnTo>
                    <a:pt x="37855" y="40242"/>
                  </a:lnTo>
                  <a:cubicBezTo>
                    <a:pt x="34360" y="35979"/>
                    <a:pt x="31120" y="34700"/>
                    <a:pt x="27624" y="34700"/>
                  </a:cubicBezTo>
                  <a:cubicBezTo>
                    <a:pt x="22423" y="34700"/>
                    <a:pt x="18587" y="38366"/>
                    <a:pt x="18587" y="42970"/>
                  </a:cubicBezTo>
                  <a:cubicBezTo>
                    <a:pt x="18587" y="47404"/>
                    <a:pt x="22338" y="50899"/>
                    <a:pt x="27624" y="50899"/>
                  </a:cubicBezTo>
                  <a:cubicBezTo>
                    <a:pt x="31034" y="50899"/>
                    <a:pt x="34274" y="49621"/>
                    <a:pt x="37855" y="45443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A6A603-F576-04DC-A0E4-740C105D82E1}"/>
                </a:ext>
              </a:extLst>
            </p:cNvPr>
            <p:cNvSpPr/>
            <p:nvPr/>
          </p:nvSpPr>
          <p:spPr>
            <a:xfrm>
              <a:off x="6682930" y="948733"/>
              <a:ext cx="43823" cy="77329"/>
            </a:xfrm>
            <a:custGeom>
              <a:avLst/>
              <a:gdLst>
                <a:gd name="connsiteX0" fmla="*/ 27282 w 43823"/>
                <a:gd name="connsiteY0" fmla="*/ 30778 h 77329"/>
                <a:gd name="connsiteX1" fmla="*/ 27282 w 43823"/>
                <a:gd name="connsiteY1" fmla="*/ 52093 h 77329"/>
                <a:gd name="connsiteX2" fmla="*/ 34274 w 43823"/>
                <a:gd name="connsiteY2" fmla="*/ 60960 h 77329"/>
                <a:gd name="connsiteX3" fmla="*/ 42288 w 43823"/>
                <a:gd name="connsiteY3" fmla="*/ 59681 h 77329"/>
                <a:gd name="connsiteX4" fmla="*/ 42288 w 43823"/>
                <a:gd name="connsiteY4" fmla="*/ 76051 h 77329"/>
                <a:gd name="connsiteX5" fmla="*/ 31120 w 43823"/>
                <a:gd name="connsiteY5" fmla="*/ 77330 h 77329"/>
                <a:gd name="connsiteX6" fmla="*/ 8270 w 43823"/>
                <a:gd name="connsiteY6" fmla="*/ 55418 h 77329"/>
                <a:gd name="connsiteX7" fmla="*/ 8270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0 w 43823"/>
                <a:gd name="connsiteY10" fmla="*/ 16029 h 77329"/>
                <a:gd name="connsiteX11" fmla="*/ 8270 w 43823"/>
                <a:gd name="connsiteY11" fmla="*/ 0 h 77329"/>
                <a:gd name="connsiteX12" fmla="*/ 27368 w 43823"/>
                <a:gd name="connsiteY12" fmla="*/ 0 h 77329"/>
                <a:gd name="connsiteX13" fmla="*/ 27368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2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2" y="30778"/>
                  </a:moveTo>
                  <a:lnTo>
                    <a:pt x="27282" y="52093"/>
                  </a:lnTo>
                  <a:cubicBezTo>
                    <a:pt x="27282" y="58232"/>
                    <a:pt x="29159" y="60960"/>
                    <a:pt x="34274" y="60960"/>
                  </a:cubicBezTo>
                  <a:cubicBezTo>
                    <a:pt x="35724" y="60960"/>
                    <a:pt x="38025" y="60875"/>
                    <a:pt x="42288" y="59681"/>
                  </a:cubicBezTo>
                  <a:lnTo>
                    <a:pt x="42288" y="76051"/>
                  </a:lnTo>
                  <a:cubicBezTo>
                    <a:pt x="38281" y="77074"/>
                    <a:pt x="35553" y="77330"/>
                    <a:pt x="31120" y="77330"/>
                  </a:cubicBezTo>
                  <a:cubicBezTo>
                    <a:pt x="16285" y="77330"/>
                    <a:pt x="8270" y="68974"/>
                    <a:pt x="8270" y="55418"/>
                  </a:cubicBezTo>
                  <a:lnTo>
                    <a:pt x="8270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0" y="16029"/>
                  </a:lnTo>
                  <a:lnTo>
                    <a:pt x="8270" y="0"/>
                  </a:lnTo>
                  <a:lnTo>
                    <a:pt x="27368" y="0"/>
                  </a:lnTo>
                  <a:lnTo>
                    <a:pt x="27368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2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2C986021-BC2A-BB2B-2B5B-9C7B8516BA30}"/>
                </a:ext>
              </a:extLst>
            </p:cNvPr>
            <p:cNvSpPr/>
            <p:nvPr/>
          </p:nvSpPr>
          <p:spPr>
            <a:xfrm>
              <a:off x="6734597" y="934921"/>
              <a:ext cx="22252" cy="89948"/>
            </a:xfrm>
            <a:custGeom>
              <a:avLst/>
              <a:gdLst>
                <a:gd name="connsiteX0" fmla="*/ 0 w 22252"/>
                <a:gd name="connsiteY0" fmla="*/ 10913 h 89948"/>
                <a:gd name="connsiteX1" fmla="*/ 11083 w 22252"/>
                <a:gd name="connsiteY1" fmla="*/ 0 h 89948"/>
                <a:gd name="connsiteX2" fmla="*/ 22252 w 22252"/>
                <a:gd name="connsiteY2" fmla="*/ 10913 h 89948"/>
                <a:gd name="connsiteX3" fmla="*/ 11083 w 22252"/>
                <a:gd name="connsiteY3" fmla="*/ 21826 h 89948"/>
                <a:gd name="connsiteX4" fmla="*/ 0 w 22252"/>
                <a:gd name="connsiteY4" fmla="*/ 10913 h 89948"/>
                <a:gd name="connsiteX5" fmla="*/ 1534 w 22252"/>
                <a:gd name="connsiteY5" fmla="*/ 29926 h 89948"/>
                <a:gd name="connsiteX6" fmla="*/ 20632 w 22252"/>
                <a:gd name="connsiteY6" fmla="*/ 29926 h 89948"/>
                <a:gd name="connsiteX7" fmla="*/ 20632 w 22252"/>
                <a:gd name="connsiteY7" fmla="*/ 89948 h 89948"/>
                <a:gd name="connsiteX8" fmla="*/ 1534 w 22252"/>
                <a:gd name="connsiteY8" fmla="*/ 89948 h 89948"/>
                <a:gd name="connsiteX9" fmla="*/ 1534 w 22252"/>
                <a:gd name="connsiteY9" fmla="*/ 29926 h 8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52" h="89948">
                  <a:moveTo>
                    <a:pt x="0" y="10913"/>
                  </a:moveTo>
                  <a:cubicBezTo>
                    <a:pt x="0" y="4689"/>
                    <a:pt x="4859" y="0"/>
                    <a:pt x="11083" y="0"/>
                  </a:cubicBezTo>
                  <a:cubicBezTo>
                    <a:pt x="17477" y="0"/>
                    <a:pt x="22252" y="4689"/>
                    <a:pt x="22252" y="10913"/>
                  </a:cubicBezTo>
                  <a:cubicBezTo>
                    <a:pt x="22252" y="17137"/>
                    <a:pt x="17392" y="21826"/>
                    <a:pt x="11083" y="21826"/>
                  </a:cubicBezTo>
                  <a:cubicBezTo>
                    <a:pt x="4774" y="21911"/>
                    <a:pt x="0" y="17137"/>
                    <a:pt x="0" y="10913"/>
                  </a:cubicBezTo>
                  <a:close/>
                  <a:moveTo>
                    <a:pt x="1534" y="29926"/>
                  </a:moveTo>
                  <a:lnTo>
                    <a:pt x="20632" y="29926"/>
                  </a:lnTo>
                  <a:lnTo>
                    <a:pt x="20632" y="89948"/>
                  </a:lnTo>
                  <a:lnTo>
                    <a:pt x="1534" y="89948"/>
                  </a:lnTo>
                  <a:lnTo>
                    <a:pt x="1534" y="29926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C69746E-D43C-4ACB-652D-ECD7465C244B}"/>
                </a:ext>
              </a:extLst>
            </p:cNvPr>
            <p:cNvSpPr/>
            <p:nvPr/>
          </p:nvSpPr>
          <p:spPr>
            <a:xfrm>
              <a:off x="6765972" y="963738"/>
              <a:ext cx="65393" cy="62324"/>
            </a:xfrm>
            <a:custGeom>
              <a:avLst/>
              <a:gdLst>
                <a:gd name="connsiteX0" fmla="*/ 0 w 65393"/>
                <a:gd name="connsiteY0" fmla="*/ 30523 h 62324"/>
                <a:gd name="connsiteX1" fmla="*/ 32739 w 65393"/>
                <a:gd name="connsiteY1" fmla="*/ 0 h 62324"/>
                <a:gd name="connsiteX2" fmla="*/ 65394 w 65393"/>
                <a:gd name="connsiteY2" fmla="*/ 30523 h 62324"/>
                <a:gd name="connsiteX3" fmla="*/ 32739 w 65393"/>
                <a:gd name="connsiteY3" fmla="*/ 62324 h 62324"/>
                <a:gd name="connsiteX4" fmla="*/ 0 w 65393"/>
                <a:gd name="connsiteY4" fmla="*/ 30523 h 62324"/>
                <a:gd name="connsiteX5" fmla="*/ 46636 w 65393"/>
                <a:gd name="connsiteY5" fmla="*/ 30864 h 62324"/>
                <a:gd name="connsiteX6" fmla="*/ 32739 w 65393"/>
                <a:gd name="connsiteY6" fmla="*/ 15347 h 62324"/>
                <a:gd name="connsiteX7" fmla="*/ 18758 w 65393"/>
                <a:gd name="connsiteY7" fmla="*/ 30864 h 62324"/>
                <a:gd name="connsiteX8" fmla="*/ 32739 w 65393"/>
                <a:gd name="connsiteY8" fmla="*/ 46978 h 62324"/>
                <a:gd name="connsiteX9" fmla="*/ 46636 w 65393"/>
                <a:gd name="connsiteY9" fmla="*/ 30864 h 6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93" h="62324">
                  <a:moveTo>
                    <a:pt x="0" y="30523"/>
                  </a:moveTo>
                  <a:cubicBezTo>
                    <a:pt x="0" y="12959"/>
                    <a:pt x="14153" y="0"/>
                    <a:pt x="32739" y="0"/>
                  </a:cubicBezTo>
                  <a:cubicBezTo>
                    <a:pt x="51326" y="0"/>
                    <a:pt x="65394" y="12959"/>
                    <a:pt x="65394" y="30523"/>
                  </a:cubicBezTo>
                  <a:cubicBezTo>
                    <a:pt x="65394" y="48768"/>
                    <a:pt x="51411" y="62324"/>
                    <a:pt x="32739" y="62324"/>
                  </a:cubicBezTo>
                  <a:cubicBezTo>
                    <a:pt x="14068" y="62324"/>
                    <a:pt x="0" y="48768"/>
                    <a:pt x="0" y="30523"/>
                  </a:cubicBezTo>
                  <a:close/>
                  <a:moveTo>
                    <a:pt x="46636" y="30864"/>
                  </a:moveTo>
                  <a:cubicBezTo>
                    <a:pt x="46636" y="21656"/>
                    <a:pt x="40754" y="15347"/>
                    <a:pt x="32739" y="15347"/>
                  </a:cubicBezTo>
                  <a:cubicBezTo>
                    <a:pt x="24725" y="15347"/>
                    <a:pt x="18758" y="21741"/>
                    <a:pt x="18758" y="30864"/>
                  </a:cubicBezTo>
                  <a:cubicBezTo>
                    <a:pt x="18758" y="40413"/>
                    <a:pt x="24811" y="46978"/>
                    <a:pt x="32739" y="46978"/>
                  </a:cubicBezTo>
                  <a:cubicBezTo>
                    <a:pt x="40754" y="46978"/>
                    <a:pt x="46636" y="40413"/>
                    <a:pt x="46636" y="3086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9084E523-0F52-AF96-E387-D84BB482B042}"/>
                </a:ext>
              </a:extLst>
            </p:cNvPr>
            <p:cNvSpPr/>
            <p:nvPr/>
          </p:nvSpPr>
          <p:spPr>
            <a:xfrm>
              <a:off x="6840915" y="963568"/>
              <a:ext cx="58060" cy="61301"/>
            </a:xfrm>
            <a:custGeom>
              <a:avLst/>
              <a:gdLst>
                <a:gd name="connsiteX0" fmla="*/ 58061 w 58060"/>
                <a:gd name="connsiteY0" fmla="*/ 21144 h 61301"/>
                <a:gd name="connsiteX1" fmla="*/ 58061 w 58060"/>
                <a:gd name="connsiteY1" fmla="*/ 61301 h 61301"/>
                <a:gd name="connsiteX2" fmla="*/ 38963 w 58060"/>
                <a:gd name="connsiteY2" fmla="*/ 61301 h 61301"/>
                <a:gd name="connsiteX3" fmla="*/ 38963 w 58060"/>
                <a:gd name="connsiteY3" fmla="*/ 26174 h 61301"/>
                <a:gd name="connsiteX4" fmla="*/ 30693 w 58060"/>
                <a:gd name="connsiteY4" fmla="*/ 17137 h 61301"/>
                <a:gd name="connsiteX5" fmla="*/ 18927 w 58060"/>
                <a:gd name="connsiteY5" fmla="*/ 24043 h 61301"/>
                <a:gd name="connsiteX6" fmla="*/ 18927 w 58060"/>
                <a:gd name="connsiteY6" fmla="*/ 61216 h 61301"/>
                <a:gd name="connsiteX7" fmla="*/ 0 w 58060"/>
                <a:gd name="connsiteY7" fmla="*/ 61216 h 61301"/>
                <a:gd name="connsiteX8" fmla="*/ 0 w 58060"/>
                <a:gd name="connsiteY8" fmla="*/ 1194 h 61301"/>
                <a:gd name="connsiteX9" fmla="*/ 18927 w 58060"/>
                <a:gd name="connsiteY9" fmla="*/ 1194 h 61301"/>
                <a:gd name="connsiteX10" fmla="*/ 18927 w 58060"/>
                <a:gd name="connsiteY10" fmla="*/ 10572 h 61301"/>
                <a:gd name="connsiteX11" fmla="*/ 38110 w 58060"/>
                <a:gd name="connsiteY11" fmla="*/ 0 h 61301"/>
                <a:gd name="connsiteX12" fmla="*/ 58061 w 58060"/>
                <a:gd name="connsiteY12" fmla="*/ 21144 h 6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0" h="61301">
                  <a:moveTo>
                    <a:pt x="58061" y="21144"/>
                  </a:moveTo>
                  <a:lnTo>
                    <a:pt x="58061" y="61301"/>
                  </a:lnTo>
                  <a:lnTo>
                    <a:pt x="38963" y="61301"/>
                  </a:lnTo>
                  <a:lnTo>
                    <a:pt x="38963" y="26174"/>
                  </a:lnTo>
                  <a:cubicBezTo>
                    <a:pt x="38963" y="20036"/>
                    <a:pt x="35468" y="17137"/>
                    <a:pt x="30693" y="17137"/>
                  </a:cubicBezTo>
                  <a:cubicBezTo>
                    <a:pt x="26089" y="17137"/>
                    <a:pt x="22594" y="19865"/>
                    <a:pt x="18927" y="24043"/>
                  </a:cubicBezTo>
                  <a:lnTo>
                    <a:pt x="1892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18927" y="1194"/>
                  </a:lnTo>
                  <a:lnTo>
                    <a:pt x="18927" y="10572"/>
                  </a:lnTo>
                  <a:cubicBezTo>
                    <a:pt x="23872" y="4092"/>
                    <a:pt x="29841" y="0"/>
                    <a:pt x="38110" y="0"/>
                  </a:cubicBezTo>
                  <a:cubicBezTo>
                    <a:pt x="49280" y="85"/>
                    <a:pt x="58061" y="7844"/>
                    <a:pt x="58061" y="2114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5100F3A-4FE9-5752-56A1-D774CDF611F6}"/>
                </a:ext>
              </a:extLst>
            </p:cNvPr>
            <p:cNvSpPr/>
            <p:nvPr/>
          </p:nvSpPr>
          <p:spPr>
            <a:xfrm>
              <a:off x="6936404" y="942424"/>
              <a:ext cx="100861" cy="82445"/>
            </a:xfrm>
            <a:custGeom>
              <a:avLst/>
              <a:gdLst>
                <a:gd name="connsiteX0" fmla="*/ 100862 w 100861"/>
                <a:gd name="connsiteY0" fmla="*/ 0 h 82445"/>
                <a:gd name="connsiteX1" fmla="*/ 100862 w 100861"/>
                <a:gd name="connsiteY1" fmla="*/ 82445 h 82445"/>
                <a:gd name="connsiteX2" fmla="*/ 81593 w 100861"/>
                <a:gd name="connsiteY2" fmla="*/ 82445 h 82445"/>
                <a:gd name="connsiteX3" fmla="*/ 81593 w 100861"/>
                <a:gd name="connsiteY3" fmla="*/ 19098 h 82445"/>
                <a:gd name="connsiteX4" fmla="*/ 57464 w 100861"/>
                <a:gd name="connsiteY4" fmla="*/ 82445 h 82445"/>
                <a:gd name="connsiteX5" fmla="*/ 43567 w 100861"/>
                <a:gd name="connsiteY5" fmla="*/ 82445 h 82445"/>
                <a:gd name="connsiteX6" fmla="*/ 19439 w 100861"/>
                <a:gd name="connsiteY6" fmla="*/ 19098 h 82445"/>
                <a:gd name="connsiteX7" fmla="*/ 19439 w 100861"/>
                <a:gd name="connsiteY7" fmla="*/ 82445 h 82445"/>
                <a:gd name="connsiteX8" fmla="*/ 0 w 100861"/>
                <a:gd name="connsiteY8" fmla="*/ 82445 h 82445"/>
                <a:gd name="connsiteX9" fmla="*/ 0 w 100861"/>
                <a:gd name="connsiteY9" fmla="*/ 0 h 82445"/>
                <a:gd name="connsiteX10" fmla="*/ 29755 w 100861"/>
                <a:gd name="connsiteY10" fmla="*/ 0 h 82445"/>
                <a:gd name="connsiteX11" fmla="*/ 50474 w 100861"/>
                <a:gd name="connsiteY11" fmla="*/ 54310 h 82445"/>
                <a:gd name="connsiteX12" fmla="*/ 71191 w 100861"/>
                <a:gd name="connsiteY12" fmla="*/ 0 h 82445"/>
                <a:gd name="connsiteX13" fmla="*/ 100862 w 100861"/>
                <a:gd name="connsiteY13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861" h="82445">
                  <a:moveTo>
                    <a:pt x="100862" y="0"/>
                  </a:moveTo>
                  <a:lnTo>
                    <a:pt x="100862" y="82445"/>
                  </a:lnTo>
                  <a:lnTo>
                    <a:pt x="81593" y="82445"/>
                  </a:lnTo>
                  <a:lnTo>
                    <a:pt x="81593" y="19098"/>
                  </a:lnTo>
                  <a:lnTo>
                    <a:pt x="57464" y="82445"/>
                  </a:lnTo>
                  <a:lnTo>
                    <a:pt x="43567" y="82445"/>
                  </a:lnTo>
                  <a:lnTo>
                    <a:pt x="19439" y="19098"/>
                  </a:lnTo>
                  <a:lnTo>
                    <a:pt x="19439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29755" y="0"/>
                  </a:lnTo>
                  <a:lnTo>
                    <a:pt x="50474" y="54310"/>
                  </a:lnTo>
                  <a:lnTo>
                    <a:pt x="71191" y="0"/>
                  </a:lnTo>
                  <a:lnTo>
                    <a:pt x="100862" y="0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5EB80BAE-7CB7-9E1B-DCAC-00672CCF4637}"/>
                </a:ext>
              </a:extLst>
            </p:cNvPr>
            <p:cNvSpPr/>
            <p:nvPr/>
          </p:nvSpPr>
          <p:spPr>
            <a:xfrm>
              <a:off x="7047923" y="963738"/>
              <a:ext cx="59339" cy="62238"/>
            </a:xfrm>
            <a:custGeom>
              <a:avLst/>
              <a:gdLst>
                <a:gd name="connsiteX0" fmla="*/ 59340 w 59339"/>
                <a:gd name="connsiteY0" fmla="*/ 36064 h 62238"/>
                <a:gd name="connsiteX1" fmla="*/ 18244 w 59339"/>
                <a:gd name="connsiteY1" fmla="*/ 36064 h 62238"/>
                <a:gd name="connsiteX2" fmla="*/ 35979 w 59339"/>
                <a:gd name="connsiteY2" fmla="*/ 48427 h 62238"/>
                <a:gd name="connsiteX3" fmla="*/ 55759 w 59339"/>
                <a:gd name="connsiteY3" fmla="*/ 43823 h 62238"/>
                <a:gd name="connsiteX4" fmla="*/ 55759 w 59339"/>
                <a:gd name="connsiteY4" fmla="*/ 58914 h 62238"/>
                <a:gd name="connsiteX5" fmla="*/ 34103 w 59339"/>
                <a:gd name="connsiteY5" fmla="*/ 62239 h 62238"/>
                <a:gd name="connsiteX6" fmla="*/ 0 w 59339"/>
                <a:gd name="connsiteY6" fmla="*/ 30011 h 62238"/>
                <a:gd name="connsiteX7" fmla="*/ 30608 w 59339"/>
                <a:gd name="connsiteY7" fmla="*/ 0 h 62238"/>
                <a:gd name="connsiteX8" fmla="*/ 59340 w 59339"/>
                <a:gd name="connsiteY8" fmla="*/ 29755 h 62238"/>
                <a:gd name="connsiteX9" fmla="*/ 59340 w 59339"/>
                <a:gd name="connsiteY9" fmla="*/ 36064 h 62238"/>
                <a:gd name="connsiteX10" fmla="*/ 18075 w 59339"/>
                <a:gd name="connsiteY10" fmla="*/ 24640 h 62238"/>
                <a:gd name="connsiteX11" fmla="*/ 42715 w 59339"/>
                <a:gd name="connsiteY11" fmla="*/ 24640 h 62238"/>
                <a:gd name="connsiteX12" fmla="*/ 30693 w 59339"/>
                <a:gd name="connsiteY12" fmla="*/ 12618 h 62238"/>
                <a:gd name="connsiteX13" fmla="*/ 18075 w 59339"/>
                <a:gd name="connsiteY13" fmla="*/ 24640 h 6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339" h="62238">
                  <a:moveTo>
                    <a:pt x="59340" y="36064"/>
                  </a:moveTo>
                  <a:lnTo>
                    <a:pt x="18244" y="36064"/>
                  </a:lnTo>
                  <a:cubicBezTo>
                    <a:pt x="19865" y="45017"/>
                    <a:pt x="25407" y="48427"/>
                    <a:pt x="35979" y="48427"/>
                  </a:cubicBezTo>
                  <a:cubicBezTo>
                    <a:pt x="40583" y="48427"/>
                    <a:pt x="45613" y="47489"/>
                    <a:pt x="55759" y="43823"/>
                  </a:cubicBezTo>
                  <a:lnTo>
                    <a:pt x="55759" y="58914"/>
                  </a:lnTo>
                  <a:cubicBezTo>
                    <a:pt x="45869" y="61898"/>
                    <a:pt x="38196" y="62239"/>
                    <a:pt x="34103" y="62239"/>
                  </a:cubicBezTo>
                  <a:cubicBezTo>
                    <a:pt x="12533" y="62239"/>
                    <a:pt x="0" y="50303"/>
                    <a:pt x="0" y="30011"/>
                  </a:cubicBezTo>
                  <a:cubicBezTo>
                    <a:pt x="0" y="11425"/>
                    <a:pt x="13641" y="0"/>
                    <a:pt x="30608" y="0"/>
                  </a:cubicBezTo>
                  <a:cubicBezTo>
                    <a:pt x="47062" y="0"/>
                    <a:pt x="59340" y="10743"/>
                    <a:pt x="59340" y="29755"/>
                  </a:cubicBezTo>
                  <a:lnTo>
                    <a:pt x="59340" y="36064"/>
                  </a:lnTo>
                  <a:close/>
                  <a:moveTo>
                    <a:pt x="18075" y="24640"/>
                  </a:moveTo>
                  <a:lnTo>
                    <a:pt x="42715" y="24640"/>
                  </a:lnTo>
                  <a:cubicBezTo>
                    <a:pt x="41521" y="16967"/>
                    <a:pt x="37684" y="12618"/>
                    <a:pt x="30693" y="12618"/>
                  </a:cubicBezTo>
                  <a:cubicBezTo>
                    <a:pt x="23872" y="12618"/>
                    <a:pt x="19524" y="16881"/>
                    <a:pt x="18075" y="2464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BE3C524-687D-8355-99E1-5A10D197599B}"/>
                </a:ext>
              </a:extLst>
            </p:cNvPr>
            <p:cNvSpPr/>
            <p:nvPr/>
          </p:nvSpPr>
          <p:spPr>
            <a:xfrm>
              <a:off x="7112805" y="948733"/>
              <a:ext cx="43823" cy="77329"/>
            </a:xfrm>
            <a:custGeom>
              <a:avLst/>
              <a:gdLst>
                <a:gd name="connsiteX0" fmla="*/ 27282 w 43823"/>
                <a:gd name="connsiteY0" fmla="*/ 30778 h 77329"/>
                <a:gd name="connsiteX1" fmla="*/ 27282 w 43823"/>
                <a:gd name="connsiteY1" fmla="*/ 52093 h 77329"/>
                <a:gd name="connsiteX2" fmla="*/ 34274 w 43823"/>
                <a:gd name="connsiteY2" fmla="*/ 60960 h 77329"/>
                <a:gd name="connsiteX3" fmla="*/ 42288 w 43823"/>
                <a:gd name="connsiteY3" fmla="*/ 59681 h 77329"/>
                <a:gd name="connsiteX4" fmla="*/ 42288 w 43823"/>
                <a:gd name="connsiteY4" fmla="*/ 76051 h 77329"/>
                <a:gd name="connsiteX5" fmla="*/ 31120 w 43823"/>
                <a:gd name="connsiteY5" fmla="*/ 77330 h 77329"/>
                <a:gd name="connsiteX6" fmla="*/ 8270 w 43823"/>
                <a:gd name="connsiteY6" fmla="*/ 55418 h 77329"/>
                <a:gd name="connsiteX7" fmla="*/ 8270 w 43823"/>
                <a:gd name="connsiteY7" fmla="*/ 30778 h 77329"/>
                <a:gd name="connsiteX8" fmla="*/ 0 w 43823"/>
                <a:gd name="connsiteY8" fmla="*/ 30778 h 77329"/>
                <a:gd name="connsiteX9" fmla="*/ 0 w 43823"/>
                <a:gd name="connsiteY9" fmla="*/ 16029 h 77329"/>
                <a:gd name="connsiteX10" fmla="*/ 8270 w 43823"/>
                <a:gd name="connsiteY10" fmla="*/ 16029 h 77329"/>
                <a:gd name="connsiteX11" fmla="*/ 8270 w 43823"/>
                <a:gd name="connsiteY11" fmla="*/ 0 h 77329"/>
                <a:gd name="connsiteX12" fmla="*/ 27368 w 43823"/>
                <a:gd name="connsiteY12" fmla="*/ 0 h 77329"/>
                <a:gd name="connsiteX13" fmla="*/ 27368 w 43823"/>
                <a:gd name="connsiteY13" fmla="*/ 16029 h 77329"/>
                <a:gd name="connsiteX14" fmla="*/ 43823 w 43823"/>
                <a:gd name="connsiteY14" fmla="*/ 16029 h 77329"/>
                <a:gd name="connsiteX15" fmla="*/ 43823 w 43823"/>
                <a:gd name="connsiteY15" fmla="*/ 30778 h 77329"/>
                <a:gd name="connsiteX16" fmla="*/ 27282 w 43823"/>
                <a:gd name="connsiteY16" fmla="*/ 30778 h 7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23" h="77329">
                  <a:moveTo>
                    <a:pt x="27282" y="30778"/>
                  </a:moveTo>
                  <a:lnTo>
                    <a:pt x="27282" y="52093"/>
                  </a:lnTo>
                  <a:cubicBezTo>
                    <a:pt x="27282" y="58232"/>
                    <a:pt x="29158" y="60960"/>
                    <a:pt x="34274" y="60960"/>
                  </a:cubicBezTo>
                  <a:cubicBezTo>
                    <a:pt x="35723" y="60960"/>
                    <a:pt x="38025" y="60875"/>
                    <a:pt x="42288" y="59681"/>
                  </a:cubicBezTo>
                  <a:lnTo>
                    <a:pt x="42288" y="76051"/>
                  </a:lnTo>
                  <a:cubicBezTo>
                    <a:pt x="38281" y="77074"/>
                    <a:pt x="35552" y="77330"/>
                    <a:pt x="31120" y="77330"/>
                  </a:cubicBezTo>
                  <a:cubicBezTo>
                    <a:pt x="16284" y="77330"/>
                    <a:pt x="8270" y="68974"/>
                    <a:pt x="8270" y="55418"/>
                  </a:cubicBezTo>
                  <a:lnTo>
                    <a:pt x="8270" y="30778"/>
                  </a:lnTo>
                  <a:lnTo>
                    <a:pt x="0" y="30778"/>
                  </a:lnTo>
                  <a:lnTo>
                    <a:pt x="0" y="16029"/>
                  </a:lnTo>
                  <a:lnTo>
                    <a:pt x="8270" y="16029"/>
                  </a:lnTo>
                  <a:lnTo>
                    <a:pt x="8270" y="0"/>
                  </a:lnTo>
                  <a:lnTo>
                    <a:pt x="27368" y="0"/>
                  </a:lnTo>
                  <a:lnTo>
                    <a:pt x="27368" y="16029"/>
                  </a:lnTo>
                  <a:lnTo>
                    <a:pt x="43823" y="16029"/>
                  </a:lnTo>
                  <a:lnTo>
                    <a:pt x="43823" y="30778"/>
                  </a:lnTo>
                  <a:lnTo>
                    <a:pt x="27282" y="30778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FCAEA50B-D5C8-54B8-9BC1-EE4C2378F07B}"/>
                </a:ext>
              </a:extLst>
            </p:cNvPr>
            <p:cNvSpPr/>
            <p:nvPr/>
          </p:nvSpPr>
          <p:spPr>
            <a:xfrm>
              <a:off x="7164812" y="942338"/>
              <a:ext cx="58060" cy="82530"/>
            </a:xfrm>
            <a:custGeom>
              <a:avLst/>
              <a:gdLst>
                <a:gd name="connsiteX0" fmla="*/ 58061 w 58060"/>
                <a:gd name="connsiteY0" fmla="*/ 42374 h 82530"/>
                <a:gd name="connsiteX1" fmla="*/ 58061 w 58060"/>
                <a:gd name="connsiteY1" fmla="*/ 82530 h 82530"/>
                <a:gd name="connsiteX2" fmla="*/ 38963 w 58060"/>
                <a:gd name="connsiteY2" fmla="*/ 82530 h 82530"/>
                <a:gd name="connsiteX3" fmla="*/ 38963 w 58060"/>
                <a:gd name="connsiteY3" fmla="*/ 47404 h 82530"/>
                <a:gd name="connsiteX4" fmla="*/ 30693 w 58060"/>
                <a:gd name="connsiteY4" fmla="*/ 38366 h 82530"/>
                <a:gd name="connsiteX5" fmla="*/ 18927 w 58060"/>
                <a:gd name="connsiteY5" fmla="*/ 45272 h 82530"/>
                <a:gd name="connsiteX6" fmla="*/ 18927 w 58060"/>
                <a:gd name="connsiteY6" fmla="*/ 82445 h 82530"/>
                <a:gd name="connsiteX7" fmla="*/ 0 w 58060"/>
                <a:gd name="connsiteY7" fmla="*/ 82445 h 82530"/>
                <a:gd name="connsiteX8" fmla="*/ 0 w 58060"/>
                <a:gd name="connsiteY8" fmla="*/ 0 h 82530"/>
                <a:gd name="connsiteX9" fmla="*/ 18927 w 58060"/>
                <a:gd name="connsiteY9" fmla="*/ 0 h 82530"/>
                <a:gd name="connsiteX10" fmla="*/ 18927 w 58060"/>
                <a:gd name="connsiteY10" fmla="*/ 31801 h 82530"/>
                <a:gd name="connsiteX11" fmla="*/ 38110 w 58060"/>
                <a:gd name="connsiteY11" fmla="*/ 21229 h 82530"/>
                <a:gd name="connsiteX12" fmla="*/ 58061 w 58060"/>
                <a:gd name="connsiteY12" fmla="*/ 42374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060" h="82530">
                  <a:moveTo>
                    <a:pt x="58061" y="42374"/>
                  </a:moveTo>
                  <a:lnTo>
                    <a:pt x="58061" y="82530"/>
                  </a:lnTo>
                  <a:lnTo>
                    <a:pt x="38963" y="82530"/>
                  </a:lnTo>
                  <a:lnTo>
                    <a:pt x="38963" y="47404"/>
                  </a:lnTo>
                  <a:cubicBezTo>
                    <a:pt x="38963" y="41265"/>
                    <a:pt x="35468" y="38366"/>
                    <a:pt x="30693" y="38366"/>
                  </a:cubicBezTo>
                  <a:cubicBezTo>
                    <a:pt x="26089" y="38366"/>
                    <a:pt x="22594" y="41095"/>
                    <a:pt x="18927" y="45272"/>
                  </a:cubicBezTo>
                  <a:lnTo>
                    <a:pt x="18927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18927" y="0"/>
                  </a:lnTo>
                  <a:lnTo>
                    <a:pt x="18927" y="31801"/>
                  </a:lnTo>
                  <a:cubicBezTo>
                    <a:pt x="23873" y="25322"/>
                    <a:pt x="29841" y="21229"/>
                    <a:pt x="38110" y="21229"/>
                  </a:cubicBezTo>
                  <a:cubicBezTo>
                    <a:pt x="49365" y="21315"/>
                    <a:pt x="58061" y="29073"/>
                    <a:pt x="58061" y="4237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90300130-CBB8-3F07-603A-148F2E4C280E}"/>
                </a:ext>
              </a:extLst>
            </p:cNvPr>
            <p:cNvSpPr/>
            <p:nvPr/>
          </p:nvSpPr>
          <p:spPr>
            <a:xfrm>
              <a:off x="7231996" y="963738"/>
              <a:ext cx="65393" cy="62324"/>
            </a:xfrm>
            <a:custGeom>
              <a:avLst/>
              <a:gdLst>
                <a:gd name="connsiteX0" fmla="*/ 0 w 65393"/>
                <a:gd name="connsiteY0" fmla="*/ 30523 h 62324"/>
                <a:gd name="connsiteX1" fmla="*/ 32739 w 65393"/>
                <a:gd name="connsiteY1" fmla="*/ 0 h 62324"/>
                <a:gd name="connsiteX2" fmla="*/ 65394 w 65393"/>
                <a:gd name="connsiteY2" fmla="*/ 30523 h 62324"/>
                <a:gd name="connsiteX3" fmla="*/ 32739 w 65393"/>
                <a:gd name="connsiteY3" fmla="*/ 62324 h 62324"/>
                <a:gd name="connsiteX4" fmla="*/ 0 w 65393"/>
                <a:gd name="connsiteY4" fmla="*/ 30523 h 62324"/>
                <a:gd name="connsiteX5" fmla="*/ 46636 w 65393"/>
                <a:gd name="connsiteY5" fmla="*/ 30864 h 62324"/>
                <a:gd name="connsiteX6" fmla="*/ 32739 w 65393"/>
                <a:gd name="connsiteY6" fmla="*/ 15347 h 62324"/>
                <a:gd name="connsiteX7" fmla="*/ 18757 w 65393"/>
                <a:gd name="connsiteY7" fmla="*/ 30864 h 62324"/>
                <a:gd name="connsiteX8" fmla="*/ 32739 w 65393"/>
                <a:gd name="connsiteY8" fmla="*/ 46978 h 62324"/>
                <a:gd name="connsiteX9" fmla="*/ 46636 w 65393"/>
                <a:gd name="connsiteY9" fmla="*/ 30864 h 6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93" h="62324">
                  <a:moveTo>
                    <a:pt x="0" y="30523"/>
                  </a:moveTo>
                  <a:cubicBezTo>
                    <a:pt x="0" y="12959"/>
                    <a:pt x="14153" y="0"/>
                    <a:pt x="32739" y="0"/>
                  </a:cubicBezTo>
                  <a:cubicBezTo>
                    <a:pt x="51326" y="0"/>
                    <a:pt x="65394" y="12959"/>
                    <a:pt x="65394" y="30523"/>
                  </a:cubicBezTo>
                  <a:cubicBezTo>
                    <a:pt x="65394" y="48768"/>
                    <a:pt x="51411" y="62324"/>
                    <a:pt x="32739" y="62324"/>
                  </a:cubicBezTo>
                  <a:cubicBezTo>
                    <a:pt x="14068" y="62324"/>
                    <a:pt x="0" y="48768"/>
                    <a:pt x="0" y="30523"/>
                  </a:cubicBezTo>
                  <a:close/>
                  <a:moveTo>
                    <a:pt x="46636" y="30864"/>
                  </a:moveTo>
                  <a:cubicBezTo>
                    <a:pt x="46636" y="21656"/>
                    <a:pt x="40754" y="15347"/>
                    <a:pt x="32739" y="15347"/>
                  </a:cubicBezTo>
                  <a:cubicBezTo>
                    <a:pt x="24725" y="15347"/>
                    <a:pt x="18757" y="21741"/>
                    <a:pt x="18757" y="30864"/>
                  </a:cubicBezTo>
                  <a:cubicBezTo>
                    <a:pt x="18757" y="40413"/>
                    <a:pt x="24811" y="46978"/>
                    <a:pt x="32739" y="46978"/>
                  </a:cubicBezTo>
                  <a:cubicBezTo>
                    <a:pt x="40754" y="46978"/>
                    <a:pt x="46636" y="40413"/>
                    <a:pt x="46636" y="3086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09DDB4-7491-EBB3-CC30-D0F979CFF3D4}"/>
                </a:ext>
              </a:extLst>
            </p:cNvPr>
            <p:cNvSpPr/>
            <p:nvPr/>
          </p:nvSpPr>
          <p:spPr>
            <a:xfrm>
              <a:off x="7304210" y="942424"/>
              <a:ext cx="63688" cy="83638"/>
            </a:xfrm>
            <a:custGeom>
              <a:avLst/>
              <a:gdLst>
                <a:gd name="connsiteX0" fmla="*/ 63688 w 63688"/>
                <a:gd name="connsiteY0" fmla="*/ 0 h 83638"/>
                <a:gd name="connsiteX1" fmla="*/ 63688 w 63688"/>
                <a:gd name="connsiteY1" fmla="*/ 82445 h 83638"/>
                <a:gd name="connsiteX2" fmla="*/ 44590 w 63688"/>
                <a:gd name="connsiteY2" fmla="*/ 82445 h 83638"/>
                <a:gd name="connsiteX3" fmla="*/ 44590 w 63688"/>
                <a:gd name="connsiteY3" fmla="*/ 74772 h 83638"/>
                <a:gd name="connsiteX4" fmla="*/ 26259 w 63688"/>
                <a:gd name="connsiteY4" fmla="*/ 83639 h 83638"/>
                <a:gd name="connsiteX5" fmla="*/ 0 w 63688"/>
                <a:gd name="connsiteY5" fmla="*/ 52434 h 83638"/>
                <a:gd name="connsiteX6" fmla="*/ 26259 w 63688"/>
                <a:gd name="connsiteY6" fmla="*/ 21315 h 83638"/>
                <a:gd name="connsiteX7" fmla="*/ 44590 w 63688"/>
                <a:gd name="connsiteY7" fmla="*/ 30011 h 83638"/>
                <a:gd name="connsiteX8" fmla="*/ 44590 w 63688"/>
                <a:gd name="connsiteY8" fmla="*/ 0 h 83638"/>
                <a:gd name="connsiteX9" fmla="*/ 63688 w 63688"/>
                <a:gd name="connsiteY9" fmla="*/ 0 h 83638"/>
                <a:gd name="connsiteX10" fmla="*/ 44590 w 63688"/>
                <a:gd name="connsiteY10" fmla="*/ 60790 h 83638"/>
                <a:gd name="connsiteX11" fmla="*/ 44590 w 63688"/>
                <a:gd name="connsiteY11" fmla="*/ 44079 h 83638"/>
                <a:gd name="connsiteX12" fmla="*/ 32484 w 63688"/>
                <a:gd name="connsiteY12" fmla="*/ 37173 h 83638"/>
                <a:gd name="connsiteX13" fmla="*/ 18672 w 63688"/>
                <a:gd name="connsiteY13" fmla="*/ 52434 h 83638"/>
                <a:gd name="connsiteX14" fmla="*/ 32569 w 63688"/>
                <a:gd name="connsiteY14" fmla="*/ 67866 h 83638"/>
                <a:gd name="connsiteX15" fmla="*/ 44590 w 63688"/>
                <a:gd name="connsiteY15" fmla="*/ 60790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3688" h="83638">
                  <a:moveTo>
                    <a:pt x="63688" y="0"/>
                  </a:moveTo>
                  <a:lnTo>
                    <a:pt x="63688" y="82445"/>
                  </a:lnTo>
                  <a:lnTo>
                    <a:pt x="44590" y="82445"/>
                  </a:lnTo>
                  <a:lnTo>
                    <a:pt x="44590" y="74772"/>
                  </a:lnTo>
                  <a:cubicBezTo>
                    <a:pt x="40157" y="80399"/>
                    <a:pt x="33847" y="83639"/>
                    <a:pt x="26259" y="83639"/>
                  </a:cubicBezTo>
                  <a:cubicBezTo>
                    <a:pt x="10232" y="83639"/>
                    <a:pt x="0" y="70253"/>
                    <a:pt x="0" y="52434"/>
                  </a:cubicBezTo>
                  <a:cubicBezTo>
                    <a:pt x="0" y="34700"/>
                    <a:pt x="10232" y="21315"/>
                    <a:pt x="26259" y="21315"/>
                  </a:cubicBezTo>
                  <a:cubicBezTo>
                    <a:pt x="33933" y="21315"/>
                    <a:pt x="40157" y="24469"/>
                    <a:pt x="44590" y="30011"/>
                  </a:cubicBezTo>
                  <a:lnTo>
                    <a:pt x="44590" y="0"/>
                  </a:lnTo>
                  <a:lnTo>
                    <a:pt x="63688" y="0"/>
                  </a:lnTo>
                  <a:close/>
                  <a:moveTo>
                    <a:pt x="44590" y="60790"/>
                  </a:moveTo>
                  <a:lnTo>
                    <a:pt x="44590" y="44079"/>
                  </a:lnTo>
                  <a:cubicBezTo>
                    <a:pt x="41777" y="40157"/>
                    <a:pt x="37770" y="37173"/>
                    <a:pt x="32484" y="37173"/>
                  </a:cubicBezTo>
                  <a:cubicBezTo>
                    <a:pt x="24213" y="37173"/>
                    <a:pt x="18672" y="43653"/>
                    <a:pt x="18672" y="52434"/>
                  </a:cubicBezTo>
                  <a:cubicBezTo>
                    <a:pt x="18672" y="61386"/>
                    <a:pt x="24299" y="67866"/>
                    <a:pt x="32569" y="67866"/>
                  </a:cubicBezTo>
                  <a:cubicBezTo>
                    <a:pt x="37941" y="67866"/>
                    <a:pt x="41777" y="64626"/>
                    <a:pt x="44590" y="6079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406BE5D2-4CD8-E7A8-99BC-A1EE879213E0}"/>
                </a:ext>
              </a:extLst>
            </p:cNvPr>
            <p:cNvSpPr/>
            <p:nvPr/>
          </p:nvSpPr>
          <p:spPr>
            <a:xfrm>
              <a:off x="7377278" y="963653"/>
              <a:ext cx="49620" cy="62254"/>
            </a:xfrm>
            <a:custGeom>
              <a:avLst/>
              <a:gdLst>
                <a:gd name="connsiteX0" fmla="*/ 170 w 49620"/>
                <a:gd name="connsiteY0" fmla="*/ 57635 h 62254"/>
                <a:gd name="connsiteX1" fmla="*/ 170 w 49620"/>
                <a:gd name="connsiteY1" fmla="*/ 40754 h 62254"/>
                <a:gd name="connsiteX2" fmla="*/ 23701 w 49620"/>
                <a:gd name="connsiteY2" fmla="*/ 49194 h 62254"/>
                <a:gd name="connsiteX3" fmla="*/ 31119 w 49620"/>
                <a:gd name="connsiteY3" fmla="*/ 44335 h 62254"/>
                <a:gd name="connsiteX4" fmla="*/ 0 w 49620"/>
                <a:gd name="connsiteY4" fmla="*/ 18586 h 62254"/>
                <a:gd name="connsiteX5" fmla="*/ 25662 w 49620"/>
                <a:gd name="connsiteY5" fmla="*/ 0 h 62254"/>
                <a:gd name="connsiteX6" fmla="*/ 46636 w 49620"/>
                <a:gd name="connsiteY6" fmla="*/ 2813 h 62254"/>
                <a:gd name="connsiteX7" fmla="*/ 46380 w 49620"/>
                <a:gd name="connsiteY7" fmla="*/ 17990 h 62254"/>
                <a:gd name="connsiteX8" fmla="*/ 25662 w 49620"/>
                <a:gd name="connsiteY8" fmla="*/ 12107 h 62254"/>
                <a:gd name="connsiteX9" fmla="*/ 18500 w 49620"/>
                <a:gd name="connsiteY9" fmla="*/ 16796 h 62254"/>
                <a:gd name="connsiteX10" fmla="*/ 49620 w 49620"/>
                <a:gd name="connsiteY10" fmla="*/ 42203 h 62254"/>
                <a:gd name="connsiteX11" fmla="*/ 25918 w 49620"/>
                <a:gd name="connsiteY11" fmla="*/ 62239 h 62254"/>
                <a:gd name="connsiteX12" fmla="*/ 170 w 49620"/>
                <a:gd name="connsiteY12" fmla="*/ 57635 h 62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620" h="62254">
                  <a:moveTo>
                    <a:pt x="170" y="57635"/>
                  </a:moveTo>
                  <a:lnTo>
                    <a:pt x="170" y="40754"/>
                  </a:lnTo>
                  <a:cubicBezTo>
                    <a:pt x="7503" y="44761"/>
                    <a:pt x="16198" y="49194"/>
                    <a:pt x="23701" y="49194"/>
                  </a:cubicBezTo>
                  <a:cubicBezTo>
                    <a:pt x="28561" y="49194"/>
                    <a:pt x="31119" y="47404"/>
                    <a:pt x="31119" y="44335"/>
                  </a:cubicBezTo>
                  <a:cubicBezTo>
                    <a:pt x="31119" y="34444"/>
                    <a:pt x="0" y="39390"/>
                    <a:pt x="0" y="18586"/>
                  </a:cubicBezTo>
                  <a:cubicBezTo>
                    <a:pt x="0" y="6821"/>
                    <a:pt x="10145" y="0"/>
                    <a:pt x="25662" y="0"/>
                  </a:cubicBezTo>
                  <a:cubicBezTo>
                    <a:pt x="31545" y="0"/>
                    <a:pt x="40582" y="938"/>
                    <a:pt x="46636" y="2813"/>
                  </a:cubicBezTo>
                  <a:lnTo>
                    <a:pt x="46380" y="17990"/>
                  </a:lnTo>
                  <a:cubicBezTo>
                    <a:pt x="39901" y="14835"/>
                    <a:pt x="31460" y="12107"/>
                    <a:pt x="25662" y="12107"/>
                  </a:cubicBezTo>
                  <a:cubicBezTo>
                    <a:pt x="20973" y="12107"/>
                    <a:pt x="18500" y="13897"/>
                    <a:pt x="18500" y="16796"/>
                  </a:cubicBezTo>
                  <a:cubicBezTo>
                    <a:pt x="18500" y="26004"/>
                    <a:pt x="49620" y="20206"/>
                    <a:pt x="49620" y="42203"/>
                  </a:cubicBezTo>
                  <a:cubicBezTo>
                    <a:pt x="49620" y="53372"/>
                    <a:pt x="41861" y="62239"/>
                    <a:pt x="25918" y="62239"/>
                  </a:cubicBezTo>
                  <a:cubicBezTo>
                    <a:pt x="20206" y="62409"/>
                    <a:pt x="9378" y="61216"/>
                    <a:pt x="170" y="57635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FB0F19C3-C4AF-F0DC-B83E-5E93C4DD5065}"/>
              </a:ext>
            </a:extLst>
          </p:cNvPr>
          <p:cNvSpPr/>
          <p:nvPr/>
        </p:nvSpPr>
        <p:spPr>
          <a:xfrm>
            <a:off x="3846798" y="1897833"/>
            <a:ext cx="1241964" cy="181260"/>
          </a:xfrm>
          <a:custGeom>
            <a:avLst/>
            <a:gdLst>
              <a:gd name="connsiteX0" fmla="*/ 0 w 1241964"/>
              <a:gd name="connsiteY0" fmla="*/ 0 h 181260"/>
              <a:gd name="connsiteX1" fmla="*/ 1241964 w 1241964"/>
              <a:gd name="connsiteY1" fmla="*/ 0 h 181260"/>
              <a:gd name="connsiteX2" fmla="*/ 1241964 w 1241964"/>
              <a:gd name="connsiteY2" fmla="*/ 181260 h 181260"/>
              <a:gd name="connsiteX3" fmla="*/ 0 w 1241964"/>
              <a:gd name="connsiteY3" fmla="*/ 181260 h 18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1964" h="181260">
                <a:moveTo>
                  <a:pt x="0" y="0"/>
                </a:moveTo>
                <a:lnTo>
                  <a:pt x="1241964" y="0"/>
                </a:lnTo>
                <a:lnTo>
                  <a:pt x="1241964" y="181260"/>
                </a:lnTo>
                <a:lnTo>
                  <a:pt x="0" y="181260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5441D720-45BB-1F5C-36F5-F4B5858ADCB8}"/>
              </a:ext>
            </a:extLst>
          </p:cNvPr>
          <p:cNvSpPr/>
          <p:nvPr/>
        </p:nvSpPr>
        <p:spPr>
          <a:xfrm>
            <a:off x="3730846" y="2954445"/>
            <a:ext cx="1343507" cy="210248"/>
          </a:xfrm>
          <a:custGeom>
            <a:avLst/>
            <a:gdLst>
              <a:gd name="connsiteX0" fmla="*/ 0 w 1343507"/>
              <a:gd name="connsiteY0" fmla="*/ 0 h 210248"/>
              <a:gd name="connsiteX1" fmla="*/ 1343507 w 1343507"/>
              <a:gd name="connsiteY1" fmla="*/ 0 h 210248"/>
              <a:gd name="connsiteX2" fmla="*/ 1343507 w 1343507"/>
              <a:gd name="connsiteY2" fmla="*/ 210248 h 210248"/>
              <a:gd name="connsiteX3" fmla="*/ 0 w 1343507"/>
              <a:gd name="connsiteY3" fmla="*/ 210248 h 210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43507" h="210248">
                <a:moveTo>
                  <a:pt x="0" y="0"/>
                </a:moveTo>
                <a:lnTo>
                  <a:pt x="1343507" y="0"/>
                </a:lnTo>
                <a:lnTo>
                  <a:pt x="1343507" y="210248"/>
                </a:lnTo>
                <a:lnTo>
                  <a:pt x="0" y="210248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6B79DD3-68A5-F8AD-8659-5C618447AA86}"/>
              </a:ext>
            </a:extLst>
          </p:cNvPr>
          <p:cNvSpPr/>
          <p:nvPr/>
        </p:nvSpPr>
        <p:spPr>
          <a:xfrm>
            <a:off x="5141452" y="2960498"/>
            <a:ext cx="1076647" cy="198141"/>
          </a:xfrm>
          <a:custGeom>
            <a:avLst/>
            <a:gdLst>
              <a:gd name="connsiteX0" fmla="*/ 0 w 1076647"/>
              <a:gd name="connsiteY0" fmla="*/ 0 h 198141"/>
              <a:gd name="connsiteX1" fmla="*/ 1076647 w 1076647"/>
              <a:gd name="connsiteY1" fmla="*/ 0 h 198141"/>
              <a:gd name="connsiteX2" fmla="*/ 1076647 w 1076647"/>
              <a:gd name="connsiteY2" fmla="*/ 198141 h 198141"/>
              <a:gd name="connsiteX3" fmla="*/ 0 w 1076647"/>
              <a:gd name="connsiteY3" fmla="*/ 198141 h 198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6647" h="198141">
                <a:moveTo>
                  <a:pt x="0" y="0"/>
                </a:moveTo>
                <a:lnTo>
                  <a:pt x="1076647" y="0"/>
                </a:lnTo>
                <a:lnTo>
                  <a:pt x="1076647" y="198141"/>
                </a:lnTo>
                <a:lnTo>
                  <a:pt x="0" y="198141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7FC228C1-3FF6-F9E7-6816-045069E3A9D4}"/>
              </a:ext>
            </a:extLst>
          </p:cNvPr>
          <p:cNvSpPr/>
          <p:nvPr/>
        </p:nvSpPr>
        <p:spPr>
          <a:xfrm>
            <a:off x="6297987" y="2960498"/>
            <a:ext cx="1248102" cy="198141"/>
          </a:xfrm>
          <a:custGeom>
            <a:avLst/>
            <a:gdLst>
              <a:gd name="connsiteX0" fmla="*/ 0 w 1248102"/>
              <a:gd name="connsiteY0" fmla="*/ 0 h 198141"/>
              <a:gd name="connsiteX1" fmla="*/ 1248103 w 1248102"/>
              <a:gd name="connsiteY1" fmla="*/ 0 h 198141"/>
              <a:gd name="connsiteX2" fmla="*/ 1248103 w 1248102"/>
              <a:gd name="connsiteY2" fmla="*/ 198141 h 198141"/>
              <a:gd name="connsiteX3" fmla="*/ 0 w 1248102"/>
              <a:gd name="connsiteY3" fmla="*/ 198141 h 198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8102" h="198141">
                <a:moveTo>
                  <a:pt x="0" y="0"/>
                </a:moveTo>
                <a:lnTo>
                  <a:pt x="1248103" y="0"/>
                </a:lnTo>
                <a:lnTo>
                  <a:pt x="1248103" y="198141"/>
                </a:lnTo>
                <a:lnTo>
                  <a:pt x="0" y="198141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DCE009C-9E42-4EC8-031D-3BD585E9B149}"/>
              </a:ext>
            </a:extLst>
          </p:cNvPr>
          <p:cNvSpPr/>
          <p:nvPr/>
        </p:nvSpPr>
        <p:spPr>
          <a:xfrm>
            <a:off x="7682844" y="2960498"/>
            <a:ext cx="922499" cy="198141"/>
          </a:xfrm>
          <a:custGeom>
            <a:avLst/>
            <a:gdLst>
              <a:gd name="connsiteX0" fmla="*/ 0 w 922499"/>
              <a:gd name="connsiteY0" fmla="*/ 0 h 198141"/>
              <a:gd name="connsiteX1" fmla="*/ 922499 w 922499"/>
              <a:gd name="connsiteY1" fmla="*/ 0 h 198141"/>
              <a:gd name="connsiteX2" fmla="*/ 922499 w 922499"/>
              <a:gd name="connsiteY2" fmla="*/ 198141 h 198141"/>
              <a:gd name="connsiteX3" fmla="*/ 0 w 922499"/>
              <a:gd name="connsiteY3" fmla="*/ 198141 h 198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499" h="198141">
                <a:moveTo>
                  <a:pt x="0" y="0"/>
                </a:moveTo>
                <a:lnTo>
                  <a:pt x="922499" y="0"/>
                </a:lnTo>
                <a:lnTo>
                  <a:pt x="922499" y="198141"/>
                </a:lnTo>
                <a:lnTo>
                  <a:pt x="0" y="198141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FD0C34CE-3569-66C6-074D-48FDB2E5E504}"/>
              </a:ext>
            </a:extLst>
          </p:cNvPr>
          <p:cNvSpPr/>
          <p:nvPr/>
        </p:nvSpPr>
        <p:spPr>
          <a:xfrm>
            <a:off x="5337632" y="1897833"/>
            <a:ext cx="1558956" cy="181260"/>
          </a:xfrm>
          <a:custGeom>
            <a:avLst/>
            <a:gdLst>
              <a:gd name="connsiteX0" fmla="*/ 0 w 1558956"/>
              <a:gd name="connsiteY0" fmla="*/ 0 h 181260"/>
              <a:gd name="connsiteX1" fmla="*/ 1558957 w 1558956"/>
              <a:gd name="connsiteY1" fmla="*/ 0 h 181260"/>
              <a:gd name="connsiteX2" fmla="*/ 1558957 w 1558956"/>
              <a:gd name="connsiteY2" fmla="*/ 181260 h 181260"/>
              <a:gd name="connsiteX3" fmla="*/ 1 w 1558956"/>
              <a:gd name="connsiteY3" fmla="*/ 181260 h 18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8956" h="181260">
                <a:moveTo>
                  <a:pt x="0" y="0"/>
                </a:moveTo>
                <a:lnTo>
                  <a:pt x="1558957" y="0"/>
                </a:lnTo>
                <a:lnTo>
                  <a:pt x="1558957" y="181260"/>
                </a:lnTo>
                <a:lnTo>
                  <a:pt x="1" y="181260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EF58F854-DA6A-D4E7-1D1D-E5CD6EE435BF}"/>
              </a:ext>
            </a:extLst>
          </p:cNvPr>
          <p:cNvSpPr/>
          <p:nvPr/>
        </p:nvSpPr>
        <p:spPr>
          <a:xfrm>
            <a:off x="7065656" y="1897833"/>
            <a:ext cx="1627077" cy="181260"/>
          </a:xfrm>
          <a:custGeom>
            <a:avLst/>
            <a:gdLst>
              <a:gd name="connsiteX0" fmla="*/ 0 w 1627077"/>
              <a:gd name="connsiteY0" fmla="*/ 0 h 181260"/>
              <a:gd name="connsiteX1" fmla="*/ 1627078 w 1627077"/>
              <a:gd name="connsiteY1" fmla="*/ 0 h 181260"/>
              <a:gd name="connsiteX2" fmla="*/ 1627078 w 1627077"/>
              <a:gd name="connsiteY2" fmla="*/ 181260 h 181260"/>
              <a:gd name="connsiteX3" fmla="*/ 0 w 1627077"/>
              <a:gd name="connsiteY3" fmla="*/ 181260 h 18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7077" h="181260">
                <a:moveTo>
                  <a:pt x="0" y="0"/>
                </a:moveTo>
                <a:lnTo>
                  <a:pt x="1627078" y="0"/>
                </a:lnTo>
                <a:lnTo>
                  <a:pt x="1627078" y="181260"/>
                </a:lnTo>
                <a:lnTo>
                  <a:pt x="0" y="181260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07" name="Graphic 2">
            <a:extLst>
              <a:ext uri="{FF2B5EF4-FFF2-40B4-BE49-F238E27FC236}">
                <a16:creationId xmlns:a16="http://schemas.microsoft.com/office/drawing/2014/main" id="{8FC3103E-1671-46FB-7DC6-FFF75CAF7CB7}"/>
              </a:ext>
            </a:extLst>
          </p:cNvPr>
          <p:cNvGrpSpPr/>
          <p:nvPr/>
        </p:nvGrpSpPr>
        <p:grpSpPr>
          <a:xfrm>
            <a:off x="3958231" y="1330010"/>
            <a:ext cx="1126950" cy="514707"/>
            <a:chOff x="3958231" y="1330010"/>
            <a:chExt cx="1126950" cy="514707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D9BA2BF0-7453-A306-8C5D-A3E50E26BBDC}"/>
                </a:ext>
              </a:extLst>
            </p:cNvPr>
            <p:cNvSpPr/>
            <p:nvPr/>
          </p:nvSpPr>
          <p:spPr>
            <a:xfrm>
              <a:off x="4864105" y="1330010"/>
              <a:ext cx="221076" cy="447949"/>
            </a:xfrm>
            <a:custGeom>
              <a:avLst/>
              <a:gdLst>
                <a:gd name="connsiteX0" fmla="*/ 219883 w 221076"/>
                <a:gd name="connsiteY0" fmla="*/ 447950 h 447949"/>
                <a:gd name="connsiteX1" fmla="*/ 7333 w 221076"/>
                <a:gd name="connsiteY1" fmla="*/ 447950 h 447949"/>
                <a:gd name="connsiteX2" fmla="*/ 0 w 221076"/>
                <a:gd name="connsiteY2" fmla="*/ 440617 h 447949"/>
                <a:gd name="connsiteX3" fmla="*/ 0 w 221076"/>
                <a:gd name="connsiteY3" fmla="*/ 7332 h 447949"/>
                <a:gd name="connsiteX4" fmla="*/ 7333 w 221076"/>
                <a:gd name="connsiteY4" fmla="*/ 0 h 447949"/>
                <a:gd name="connsiteX5" fmla="*/ 216387 w 221076"/>
                <a:gd name="connsiteY5" fmla="*/ 0 h 447949"/>
                <a:gd name="connsiteX6" fmla="*/ 221076 w 221076"/>
                <a:gd name="connsiteY6" fmla="*/ 4689 h 447949"/>
                <a:gd name="connsiteX7" fmla="*/ 221076 w 221076"/>
                <a:gd name="connsiteY7" fmla="*/ 446671 h 447949"/>
                <a:gd name="connsiteX8" fmla="*/ 219883 w 221076"/>
                <a:gd name="connsiteY8" fmla="*/ 447950 h 447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076" h="447949">
                  <a:moveTo>
                    <a:pt x="219883" y="447950"/>
                  </a:moveTo>
                  <a:lnTo>
                    <a:pt x="7333" y="447950"/>
                  </a:lnTo>
                  <a:cubicBezTo>
                    <a:pt x="3325" y="447950"/>
                    <a:pt x="0" y="444710"/>
                    <a:pt x="0" y="440617"/>
                  </a:cubicBezTo>
                  <a:lnTo>
                    <a:pt x="0" y="7332"/>
                  </a:lnTo>
                  <a:cubicBezTo>
                    <a:pt x="0" y="3325"/>
                    <a:pt x="3240" y="0"/>
                    <a:pt x="7333" y="0"/>
                  </a:cubicBezTo>
                  <a:lnTo>
                    <a:pt x="216387" y="0"/>
                  </a:lnTo>
                  <a:cubicBezTo>
                    <a:pt x="219030" y="0"/>
                    <a:pt x="221076" y="2131"/>
                    <a:pt x="221076" y="4689"/>
                  </a:cubicBezTo>
                  <a:lnTo>
                    <a:pt x="221076" y="446671"/>
                  </a:lnTo>
                  <a:cubicBezTo>
                    <a:pt x="221076" y="447353"/>
                    <a:pt x="220565" y="447950"/>
                    <a:pt x="219883" y="447950"/>
                  </a:cubicBezTo>
                  <a:close/>
                </a:path>
              </a:pathLst>
            </a:custGeom>
            <a:solidFill>
              <a:srgbClr val="0C0D0D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4C1FE35D-A046-04CA-1FE0-44A64A091C22}"/>
                </a:ext>
              </a:extLst>
            </p:cNvPr>
            <p:cNvSpPr/>
            <p:nvPr/>
          </p:nvSpPr>
          <p:spPr>
            <a:xfrm>
              <a:off x="3958231" y="1330010"/>
              <a:ext cx="1126893" cy="514605"/>
            </a:xfrm>
            <a:custGeom>
              <a:avLst/>
              <a:gdLst>
                <a:gd name="connsiteX0" fmla="*/ 1119533 w 1126893"/>
                <a:gd name="connsiteY0" fmla="*/ 343849 h 514605"/>
                <a:gd name="connsiteX1" fmla="*/ 1126524 w 1126893"/>
                <a:gd name="connsiteY1" fmla="*/ 316907 h 514605"/>
                <a:gd name="connsiteX2" fmla="*/ 1126439 w 1126893"/>
                <a:gd name="connsiteY2" fmla="*/ 234888 h 514605"/>
                <a:gd name="connsiteX3" fmla="*/ 1126524 w 1126893"/>
                <a:gd name="connsiteY3" fmla="*/ 233438 h 514605"/>
                <a:gd name="connsiteX4" fmla="*/ 1125927 w 1126893"/>
                <a:gd name="connsiteY4" fmla="*/ 227385 h 514605"/>
                <a:gd name="connsiteX5" fmla="*/ 1126439 w 1126893"/>
                <a:gd name="connsiteY5" fmla="*/ 218092 h 514605"/>
                <a:gd name="connsiteX6" fmla="*/ 1126439 w 1126893"/>
                <a:gd name="connsiteY6" fmla="*/ 35723 h 514605"/>
                <a:gd name="connsiteX7" fmla="*/ 1125245 w 1126893"/>
                <a:gd name="connsiteY7" fmla="*/ 26174 h 514605"/>
                <a:gd name="connsiteX8" fmla="*/ 1126609 w 1126893"/>
                <a:gd name="connsiteY8" fmla="*/ 12704 h 514605"/>
                <a:gd name="connsiteX9" fmla="*/ 1126524 w 1126893"/>
                <a:gd name="connsiteY9" fmla="*/ 9293 h 514605"/>
                <a:gd name="connsiteX10" fmla="*/ 1116805 w 1126893"/>
                <a:gd name="connsiteY10" fmla="*/ 85 h 514605"/>
                <a:gd name="connsiteX11" fmla="*/ 886095 w 1126893"/>
                <a:gd name="connsiteY11" fmla="*/ 256 h 514605"/>
                <a:gd name="connsiteX12" fmla="*/ 731094 w 1126893"/>
                <a:gd name="connsiteY12" fmla="*/ 256 h 514605"/>
                <a:gd name="connsiteX13" fmla="*/ 466792 w 1126893"/>
                <a:gd name="connsiteY13" fmla="*/ 0 h 514605"/>
                <a:gd name="connsiteX14" fmla="*/ 424674 w 1126893"/>
                <a:gd name="connsiteY14" fmla="*/ 0 h 514605"/>
                <a:gd name="connsiteX15" fmla="*/ 413249 w 1126893"/>
                <a:gd name="connsiteY15" fmla="*/ 256 h 514605"/>
                <a:gd name="connsiteX16" fmla="*/ 9464 w 1126893"/>
                <a:gd name="connsiteY16" fmla="*/ 85 h 514605"/>
                <a:gd name="connsiteX17" fmla="*/ 0 w 1126893"/>
                <a:gd name="connsiteY17" fmla="*/ 8696 h 514605"/>
                <a:gd name="connsiteX18" fmla="*/ 0 w 1126893"/>
                <a:gd name="connsiteY18" fmla="*/ 506011 h 514605"/>
                <a:gd name="connsiteX19" fmla="*/ 8526 w 1126893"/>
                <a:gd name="connsiteY19" fmla="*/ 514451 h 514605"/>
                <a:gd name="connsiteX20" fmla="*/ 891039 w 1126893"/>
                <a:gd name="connsiteY20" fmla="*/ 514537 h 514605"/>
                <a:gd name="connsiteX21" fmla="*/ 899650 w 1126893"/>
                <a:gd name="connsiteY21" fmla="*/ 505073 h 514605"/>
                <a:gd name="connsiteX22" fmla="*/ 899480 w 1126893"/>
                <a:gd name="connsiteY22" fmla="*/ 356296 h 514605"/>
                <a:gd name="connsiteX23" fmla="*/ 899480 w 1126893"/>
                <a:gd name="connsiteY23" fmla="*/ 350072 h 514605"/>
                <a:gd name="connsiteX24" fmla="*/ 902038 w 1126893"/>
                <a:gd name="connsiteY24" fmla="*/ 344275 h 514605"/>
                <a:gd name="connsiteX25" fmla="*/ 905619 w 1126893"/>
                <a:gd name="connsiteY25" fmla="*/ 350072 h 514605"/>
                <a:gd name="connsiteX26" fmla="*/ 905619 w 1126893"/>
                <a:gd name="connsiteY26" fmla="*/ 356296 h 514605"/>
                <a:gd name="connsiteX27" fmla="*/ 905363 w 1126893"/>
                <a:gd name="connsiteY27" fmla="*/ 505073 h 514605"/>
                <a:gd name="connsiteX28" fmla="*/ 915082 w 1126893"/>
                <a:gd name="connsiteY28" fmla="*/ 514281 h 514605"/>
                <a:gd name="connsiteX29" fmla="*/ 920283 w 1126893"/>
                <a:gd name="connsiteY29" fmla="*/ 514025 h 514605"/>
                <a:gd name="connsiteX30" fmla="*/ 920283 w 1126893"/>
                <a:gd name="connsiteY30" fmla="*/ 456902 h 514605"/>
                <a:gd name="connsiteX31" fmla="*/ 929576 w 1126893"/>
                <a:gd name="connsiteY31" fmla="*/ 447864 h 514605"/>
                <a:gd name="connsiteX32" fmla="*/ 1126012 w 1126893"/>
                <a:gd name="connsiteY32" fmla="*/ 447864 h 514605"/>
                <a:gd name="connsiteX33" fmla="*/ 1126183 w 1126893"/>
                <a:gd name="connsiteY33" fmla="*/ 369341 h 514605"/>
                <a:gd name="connsiteX34" fmla="*/ 1119533 w 1126893"/>
                <a:gd name="connsiteY34" fmla="*/ 343849 h 514605"/>
                <a:gd name="connsiteX35" fmla="*/ 54395 w 1126893"/>
                <a:gd name="connsiteY35" fmla="*/ 398414 h 514605"/>
                <a:gd name="connsiteX36" fmla="*/ 54395 w 1126893"/>
                <a:gd name="connsiteY36" fmla="*/ 108193 h 514605"/>
                <a:gd name="connsiteX37" fmla="*/ 126354 w 1126893"/>
                <a:gd name="connsiteY37" fmla="*/ 35723 h 514605"/>
                <a:gd name="connsiteX38" fmla="*/ 154489 w 1126893"/>
                <a:gd name="connsiteY38" fmla="*/ 37258 h 514605"/>
                <a:gd name="connsiteX39" fmla="*/ 156279 w 1126893"/>
                <a:gd name="connsiteY39" fmla="*/ 64967 h 514605"/>
                <a:gd name="connsiteX40" fmla="*/ 156450 w 1126893"/>
                <a:gd name="connsiteY40" fmla="*/ 330207 h 514605"/>
                <a:gd name="connsiteX41" fmla="*/ 150311 w 1126893"/>
                <a:gd name="connsiteY41" fmla="*/ 346918 h 514605"/>
                <a:gd name="connsiteX42" fmla="*/ 68207 w 1126893"/>
                <a:gd name="connsiteY42" fmla="*/ 442152 h 514605"/>
                <a:gd name="connsiteX43" fmla="*/ 54395 w 1126893"/>
                <a:gd name="connsiteY43" fmla="*/ 398414 h 514605"/>
                <a:gd name="connsiteX44" fmla="*/ 858812 w 1126893"/>
                <a:gd name="connsiteY44" fmla="*/ 455282 h 514605"/>
                <a:gd name="connsiteX45" fmla="*/ 810385 w 1126893"/>
                <a:gd name="connsiteY45" fmla="*/ 470714 h 514605"/>
                <a:gd name="connsiteX46" fmla="*/ 403615 w 1126893"/>
                <a:gd name="connsiteY46" fmla="*/ 470714 h 514605"/>
                <a:gd name="connsiteX47" fmla="*/ 127888 w 1126893"/>
                <a:gd name="connsiteY47" fmla="*/ 470714 h 514605"/>
                <a:gd name="connsiteX48" fmla="*/ 78183 w 1126893"/>
                <a:gd name="connsiteY48" fmla="*/ 453236 h 514605"/>
                <a:gd name="connsiteX49" fmla="*/ 77415 w 1126893"/>
                <a:gd name="connsiteY49" fmla="*/ 444198 h 514605"/>
                <a:gd name="connsiteX50" fmla="*/ 158582 w 1126893"/>
                <a:gd name="connsiteY50" fmla="*/ 349561 h 514605"/>
                <a:gd name="connsiteX51" fmla="*/ 170688 w 1126893"/>
                <a:gd name="connsiteY51" fmla="*/ 345809 h 514605"/>
                <a:gd name="connsiteX52" fmla="*/ 393299 w 1126893"/>
                <a:gd name="connsiteY52" fmla="*/ 345809 h 514605"/>
                <a:gd name="connsiteX53" fmla="*/ 393299 w 1126893"/>
                <a:gd name="connsiteY53" fmla="*/ 337539 h 514605"/>
                <a:gd name="connsiteX54" fmla="*/ 174866 w 1126893"/>
                <a:gd name="connsiteY54" fmla="*/ 337710 h 514605"/>
                <a:gd name="connsiteX55" fmla="*/ 164379 w 1126893"/>
                <a:gd name="connsiteY55" fmla="*/ 327990 h 514605"/>
                <a:gd name="connsiteX56" fmla="*/ 164635 w 1126893"/>
                <a:gd name="connsiteY56" fmla="*/ 45102 h 514605"/>
                <a:gd name="connsiteX57" fmla="*/ 171882 w 1126893"/>
                <a:gd name="connsiteY57" fmla="*/ 35468 h 514605"/>
                <a:gd name="connsiteX58" fmla="*/ 424674 w 1126893"/>
                <a:gd name="connsiteY58" fmla="*/ 35979 h 514605"/>
                <a:gd name="connsiteX59" fmla="*/ 466707 w 1126893"/>
                <a:gd name="connsiteY59" fmla="*/ 35979 h 514605"/>
                <a:gd name="connsiteX60" fmla="*/ 769546 w 1126893"/>
                <a:gd name="connsiteY60" fmla="*/ 35638 h 514605"/>
                <a:gd name="connsiteX61" fmla="*/ 776878 w 1126893"/>
                <a:gd name="connsiteY61" fmla="*/ 43226 h 514605"/>
                <a:gd name="connsiteX62" fmla="*/ 776963 w 1126893"/>
                <a:gd name="connsiteY62" fmla="*/ 330378 h 514605"/>
                <a:gd name="connsiteX63" fmla="*/ 767329 w 1126893"/>
                <a:gd name="connsiteY63" fmla="*/ 337625 h 514605"/>
                <a:gd name="connsiteX64" fmla="*/ 513428 w 1126893"/>
                <a:gd name="connsiteY64" fmla="*/ 337625 h 514605"/>
                <a:gd name="connsiteX65" fmla="*/ 502004 w 1126893"/>
                <a:gd name="connsiteY65" fmla="*/ 337966 h 514605"/>
                <a:gd name="connsiteX66" fmla="*/ 500043 w 1126893"/>
                <a:gd name="connsiteY66" fmla="*/ 343422 h 514605"/>
                <a:gd name="connsiteX67" fmla="*/ 460142 w 1126893"/>
                <a:gd name="connsiteY67" fmla="*/ 343422 h 514605"/>
                <a:gd name="connsiteX68" fmla="*/ 460142 w 1126893"/>
                <a:gd name="connsiteY68" fmla="*/ 346321 h 514605"/>
                <a:gd name="connsiteX69" fmla="*/ 499957 w 1126893"/>
                <a:gd name="connsiteY69" fmla="*/ 346321 h 514605"/>
                <a:gd name="connsiteX70" fmla="*/ 673715 w 1126893"/>
                <a:gd name="connsiteY70" fmla="*/ 345980 h 514605"/>
                <a:gd name="connsiteX71" fmla="*/ 770484 w 1126893"/>
                <a:gd name="connsiteY71" fmla="*/ 345809 h 514605"/>
                <a:gd name="connsiteX72" fmla="*/ 784551 w 1126893"/>
                <a:gd name="connsiteY72" fmla="*/ 352374 h 514605"/>
                <a:gd name="connsiteX73" fmla="*/ 860090 w 1126893"/>
                <a:gd name="connsiteY73" fmla="*/ 443516 h 514605"/>
                <a:gd name="connsiteX74" fmla="*/ 858812 w 1126893"/>
                <a:gd name="connsiteY74" fmla="*/ 455282 h 514605"/>
                <a:gd name="connsiteX75" fmla="*/ 884815 w 1126893"/>
                <a:gd name="connsiteY75" fmla="*/ 345980 h 514605"/>
                <a:gd name="connsiteX76" fmla="*/ 884901 w 1126893"/>
                <a:gd name="connsiteY76" fmla="*/ 401995 h 514605"/>
                <a:gd name="connsiteX77" fmla="*/ 875267 w 1126893"/>
                <a:gd name="connsiteY77" fmla="*/ 436440 h 514605"/>
                <a:gd name="connsiteX78" fmla="*/ 865376 w 1126893"/>
                <a:gd name="connsiteY78" fmla="*/ 437292 h 514605"/>
                <a:gd name="connsiteX79" fmla="*/ 801603 w 1126893"/>
                <a:gd name="connsiteY79" fmla="*/ 359707 h 514605"/>
                <a:gd name="connsiteX80" fmla="*/ 791286 w 1126893"/>
                <a:gd name="connsiteY80" fmla="*/ 345809 h 514605"/>
                <a:gd name="connsiteX81" fmla="*/ 787109 w 1126893"/>
                <a:gd name="connsiteY81" fmla="*/ 341802 h 514605"/>
                <a:gd name="connsiteX82" fmla="*/ 785233 w 1126893"/>
                <a:gd name="connsiteY82" fmla="*/ 332253 h 514605"/>
                <a:gd name="connsiteX83" fmla="*/ 784977 w 1126893"/>
                <a:gd name="connsiteY83" fmla="*/ 44420 h 514605"/>
                <a:gd name="connsiteX84" fmla="*/ 794100 w 1126893"/>
                <a:gd name="connsiteY84" fmla="*/ 35468 h 514605"/>
                <a:gd name="connsiteX85" fmla="*/ 849604 w 1126893"/>
                <a:gd name="connsiteY85" fmla="*/ 44931 h 514605"/>
                <a:gd name="connsiteX86" fmla="*/ 884815 w 1126893"/>
                <a:gd name="connsiteY86" fmla="*/ 103419 h 514605"/>
                <a:gd name="connsiteX87" fmla="*/ 884815 w 1126893"/>
                <a:gd name="connsiteY87" fmla="*/ 341376 h 514605"/>
                <a:gd name="connsiteX88" fmla="*/ 884815 w 1126893"/>
                <a:gd name="connsiteY88" fmla="*/ 345980 h 514605"/>
                <a:gd name="connsiteX89" fmla="*/ 902208 w 1126893"/>
                <a:gd name="connsiteY89" fmla="*/ 341973 h 514605"/>
                <a:gd name="connsiteX90" fmla="*/ 899650 w 1126893"/>
                <a:gd name="connsiteY90" fmla="*/ 336346 h 514605"/>
                <a:gd name="connsiteX91" fmla="*/ 899565 w 1126893"/>
                <a:gd name="connsiteY91" fmla="*/ 290562 h 514605"/>
                <a:gd name="connsiteX92" fmla="*/ 899565 w 1126893"/>
                <a:gd name="connsiteY92" fmla="*/ 171967 h 514605"/>
                <a:gd name="connsiteX93" fmla="*/ 899565 w 1126893"/>
                <a:gd name="connsiteY93" fmla="*/ 11766 h 514605"/>
                <a:gd name="connsiteX94" fmla="*/ 899650 w 1126893"/>
                <a:gd name="connsiteY94" fmla="*/ 4519 h 514605"/>
                <a:gd name="connsiteX95" fmla="*/ 902720 w 1126893"/>
                <a:gd name="connsiteY95" fmla="*/ 1364 h 514605"/>
                <a:gd name="connsiteX96" fmla="*/ 905789 w 1126893"/>
                <a:gd name="connsiteY96" fmla="*/ 4433 h 514605"/>
                <a:gd name="connsiteX97" fmla="*/ 905874 w 1126893"/>
                <a:gd name="connsiteY97" fmla="*/ 10657 h 514605"/>
                <a:gd name="connsiteX98" fmla="*/ 905874 w 1126893"/>
                <a:gd name="connsiteY98" fmla="*/ 331998 h 514605"/>
                <a:gd name="connsiteX99" fmla="*/ 905874 w 1126893"/>
                <a:gd name="connsiteY99" fmla="*/ 336175 h 514605"/>
                <a:gd name="connsiteX100" fmla="*/ 902208 w 1126893"/>
                <a:gd name="connsiteY100" fmla="*/ 341973 h 514605"/>
                <a:gd name="connsiteX101" fmla="*/ 1020633 w 1126893"/>
                <a:gd name="connsiteY101" fmla="*/ 350328 h 514605"/>
                <a:gd name="connsiteX102" fmla="*/ 978174 w 1126893"/>
                <a:gd name="connsiteY102" fmla="*/ 349987 h 514605"/>
                <a:gd name="connsiteX103" fmla="*/ 981669 w 1126893"/>
                <a:gd name="connsiteY103" fmla="*/ 343934 h 514605"/>
                <a:gd name="connsiteX104" fmla="*/ 1000256 w 1126893"/>
                <a:gd name="connsiteY104" fmla="*/ 343934 h 514605"/>
                <a:gd name="connsiteX105" fmla="*/ 1000256 w 1126893"/>
                <a:gd name="connsiteY105" fmla="*/ 343849 h 514605"/>
                <a:gd name="connsiteX106" fmla="*/ 1017819 w 1126893"/>
                <a:gd name="connsiteY106" fmla="*/ 343849 h 514605"/>
                <a:gd name="connsiteX107" fmla="*/ 1020633 w 1126893"/>
                <a:gd name="connsiteY107" fmla="*/ 350328 h 514605"/>
                <a:gd name="connsiteX108" fmla="*/ 1018927 w 1126893"/>
                <a:gd name="connsiteY108" fmla="*/ 341888 h 514605"/>
                <a:gd name="connsiteX109" fmla="*/ 1000256 w 1126893"/>
                <a:gd name="connsiteY109" fmla="*/ 341802 h 514605"/>
                <a:gd name="connsiteX110" fmla="*/ 1000256 w 1126893"/>
                <a:gd name="connsiteY110" fmla="*/ 341888 h 514605"/>
                <a:gd name="connsiteX111" fmla="*/ 980561 w 1126893"/>
                <a:gd name="connsiteY111" fmla="*/ 341973 h 514605"/>
                <a:gd name="connsiteX112" fmla="*/ 972803 w 1126893"/>
                <a:gd name="connsiteY112" fmla="*/ 333106 h 514605"/>
                <a:gd name="connsiteX113" fmla="*/ 999744 w 1126893"/>
                <a:gd name="connsiteY113" fmla="*/ 310683 h 514605"/>
                <a:gd name="connsiteX114" fmla="*/ 1026089 w 1126893"/>
                <a:gd name="connsiteY114" fmla="*/ 333703 h 514605"/>
                <a:gd name="connsiteX115" fmla="*/ 1018927 w 1126893"/>
                <a:gd name="connsiteY115" fmla="*/ 341888 h 514605"/>
                <a:gd name="connsiteX116" fmla="*/ 970756 w 1126893"/>
                <a:gd name="connsiteY116" fmla="*/ 228834 h 514605"/>
                <a:gd name="connsiteX117" fmla="*/ 997442 w 1126893"/>
                <a:gd name="connsiteY117" fmla="*/ 202575 h 514605"/>
                <a:gd name="connsiteX118" fmla="*/ 1024129 w 1126893"/>
                <a:gd name="connsiteY118" fmla="*/ 227726 h 514605"/>
                <a:gd name="connsiteX119" fmla="*/ 997527 w 1126893"/>
                <a:gd name="connsiteY119" fmla="*/ 253901 h 514605"/>
                <a:gd name="connsiteX120" fmla="*/ 970756 w 1126893"/>
                <a:gd name="connsiteY120" fmla="*/ 228834 h 514605"/>
                <a:gd name="connsiteX121" fmla="*/ 1093103 w 1126893"/>
                <a:gd name="connsiteY121" fmla="*/ 118766 h 514605"/>
                <a:gd name="connsiteX122" fmla="*/ 1076562 w 1126893"/>
                <a:gd name="connsiteY122" fmla="*/ 135476 h 514605"/>
                <a:gd name="connsiteX123" fmla="*/ 1008952 w 1126893"/>
                <a:gd name="connsiteY123" fmla="*/ 135561 h 514605"/>
                <a:gd name="connsiteX124" fmla="*/ 943388 w 1126893"/>
                <a:gd name="connsiteY124" fmla="*/ 135561 h 514605"/>
                <a:gd name="connsiteX125" fmla="*/ 924717 w 1126893"/>
                <a:gd name="connsiteY125" fmla="*/ 116634 h 514605"/>
                <a:gd name="connsiteX126" fmla="*/ 924717 w 1126893"/>
                <a:gd name="connsiteY126" fmla="*/ 64626 h 514605"/>
                <a:gd name="connsiteX127" fmla="*/ 942962 w 1126893"/>
                <a:gd name="connsiteY127" fmla="*/ 46296 h 514605"/>
                <a:gd name="connsiteX128" fmla="*/ 1075113 w 1126893"/>
                <a:gd name="connsiteY128" fmla="*/ 46296 h 514605"/>
                <a:gd name="connsiteX129" fmla="*/ 1093103 w 1126893"/>
                <a:gd name="connsiteY129" fmla="*/ 63688 h 514605"/>
                <a:gd name="connsiteX130" fmla="*/ 1093103 w 1126893"/>
                <a:gd name="connsiteY130" fmla="*/ 118766 h 514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1126893" h="514605">
                  <a:moveTo>
                    <a:pt x="1119533" y="343849"/>
                  </a:moveTo>
                  <a:cubicBezTo>
                    <a:pt x="1119106" y="334129"/>
                    <a:pt x="1121749" y="324921"/>
                    <a:pt x="1126524" y="316907"/>
                  </a:cubicBezTo>
                  <a:cubicBezTo>
                    <a:pt x="1126609" y="289539"/>
                    <a:pt x="1126609" y="262256"/>
                    <a:pt x="1126439" y="234888"/>
                  </a:cubicBezTo>
                  <a:cubicBezTo>
                    <a:pt x="1126439" y="234376"/>
                    <a:pt x="1126439" y="233865"/>
                    <a:pt x="1126524" y="233438"/>
                  </a:cubicBezTo>
                  <a:cubicBezTo>
                    <a:pt x="1126268" y="231478"/>
                    <a:pt x="1126012" y="229431"/>
                    <a:pt x="1125927" y="227385"/>
                  </a:cubicBezTo>
                  <a:cubicBezTo>
                    <a:pt x="1125757" y="224231"/>
                    <a:pt x="1126012" y="221161"/>
                    <a:pt x="1126439" y="218092"/>
                  </a:cubicBezTo>
                  <a:cubicBezTo>
                    <a:pt x="1126524" y="157302"/>
                    <a:pt x="1126524" y="96513"/>
                    <a:pt x="1126439" y="35723"/>
                  </a:cubicBezTo>
                  <a:cubicBezTo>
                    <a:pt x="1125842" y="32654"/>
                    <a:pt x="1125415" y="29414"/>
                    <a:pt x="1125245" y="26174"/>
                  </a:cubicBezTo>
                  <a:cubicBezTo>
                    <a:pt x="1125075" y="21570"/>
                    <a:pt x="1125501" y="17052"/>
                    <a:pt x="1126609" y="12704"/>
                  </a:cubicBezTo>
                  <a:cubicBezTo>
                    <a:pt x="1126268" y="11851"/>
                    <a:pt x="1126268" y="10828"/>
                    <a:pt x="1126524" y="9293"/>
                  </a:cubicBezTo>
                  <a:cubicBezTo>
                    <a:pt x="1128229" y="853"/>
                    <a:pt x="1123881" y="85"/>
                    <a:pt x="1116805" y="85"/>
                  </a:cubicBezTo>
                  <a:cubicBezTo>
                    <a:pt x="1039901" y="341"/>
                    <a:pt x="962998" y="256"/>
                    <a:pt x="886095" y="256"/>
                  </a:cubicBezTo>
                  <a:cubicBezTo>
                    <a:pt x="834428" y="256"/>
                    <a:pt x="782761" y="256"/>
                    <a:pt x="731094" y="256"/>
                  </a:cubicBezTo>
                  <a:cubicBezTo>
                    <a:pt x="643022" y="171"/>
                    <a:pt x="554864" y="85"/>
                    <a:pt x="466792" y="0"/>
                  </a:cubicBezTo>
                  <a:cubicBezTo>
                    <a:pt x="452724" y="0"/>
                    <a:pt x="438742" y="0"/>
                    <a:pt x="424674" y="0"/>
                  </a:cubicBezTo>
                  <a:cubicBezTo>
                    <a:pt x="420838" y="85"/>
                    <a:pt x="417086" y="256"/>
                    <a:pt x="413249" y="256"/>
                  </a:cubicBezTo>
                  <a:cubicBezTo>
                    <a:pt x="278626" y="256"/>
                    <a:pt x="144087" y="341"/>
                    <a:pt x="9464" y="85"/>
                  </a:cubicBezTo>
                  <a:cubicBezTo>
                    <a:pt x="2814" y="85"/>
                    <a:pt x="0" y="767"/>
                    <a:pt x="0" y="8696"/>
                  </a:cubicBezTo>
                  <a:cubicBezTo>
                    <a:pt x="256" y="174439"/>
                    <a:pt x="256" y="340268"/>
                    <a:pt x="0" y="506011"/>
                  </a:cubicBezTo>
                  <a:cubicBezTo>
                    <a:pt x="0" y="512831"/>
                    <a:pt x="1791" y="514451"/>
                    <a:pt x="8526" y="514451"/>
                  </a:cubicBezTo>
                  <a:cubicBezTo>
                    <a:pt x="302669" y="514281"/>
                    <a:pt x="596897" y="514281"/>
                    <a:pt x="891039" y="514537"/>
                  </a:cubicBezTo>
                  <a:cubicBezTo>
                    <a:pt x="898883" y="514537"/>
                    <a:pt x="899736" y="511808"/>
                    <a:pt x="899650" y="505073"/>
                  </a:cubicBezTo>
                  <a:cubicBezTo>
                    <a:pt x="899395" y="455452"/>
                    <a:pt x="899480" y="405917"/>
                    <a:pt x="899480" y="356296"/>
                  </a:cubicBezTo>
                  <a:cubicBezTo>
                    <a:pt x="899480" y="354250"/>
                    <a:pt x="899310" y="352119"/>
                    <a:pt x="899480" y="350072"/>
                  </a:cubicBezTo>
                  <a:cubicBezTo>
                    <a:pt x="899650" y="347856"/>
                    <a:pt x="898457" y="344701"/>
                    <a:pt x="902038" y="344275"/>
                  </a:cubicBezTo>
                  <a:cubicBezTo>
                    <a:pt x="906642" y="343849"/>
                    <a:pt x="905448" y="347600"/>
                    <a:pt x="905619" y="350072"/>
                  </a:cubicBezTo>
                  <a:cubicBezTo>
                    <a:pt x="905789" y="352119"/>
                    <a:pt x="905619" y="354250"/>
                    <a:pt x="905619" y="356296"/>
                  </a:cubicBezTo>
                  <a:cubicBezTo>
                    <a:pt x="905619" y="405917"/>
                    <a:pt x="905874" y="455452"/>
                    <a:pt x="905363" y="505073"/>
                  </a:cubicBezTo>
                  <a:cubicBezTo>
                    <a:pt x="905278" y="513172"/>
                    <a:pt x="907665" y="515560"/>
                    <a:pt x="915082" y="514281"/>
                  </a:cubicBezTo>
                  <a:cubicBezTo>
                    <a:pt x="916788" y="514025"/>
                    <a:pt x="918578" y="514110"/>
                    <a:pt x="920283" y="514025"/>
                  </a:cubicBezTo>
                  <a:cubicBezTo>
                    <a:pt x="920368" y="495012"/>
                    <a:pt x="920794" y="475914"/>
                    <a:pt x="920283" y="456902"/>
                  </a:cubicBezTo>
                  <a:cubicBezTo>
                    <a:pt x="920113" y="449399"/>
                    <a:pt x="922414" y="447864"/>
                    <a:pt x="929576" y="447864"/>
                  </a:cubicBezTo>
                  <a:cubicBezTo>
                    <a:pt x="995055" y="448120"/>
                    <a:pt x="1060534" y="447864"/>
                    <a:pt x="1126012" y="447864"/>
                  </a:cubicBezTo>
                  <a:cubicBezTo>
                    <a:pt x="1126098" y="421690"/>
                    <a:pt x="1126268" y="395515"/>
                    <a:pt x="1126183" y="369341"/>
                  </a:cubicBezTo>
                  <a:cubicBezTo>
                    <a:pt x="1122346" y="361668"/>
                    <a:pt x="1119959" y="352971"/>
                    <a:pt x="1119533" y="343849"/>
                  </a:cubicBezTo>
                  <a:close/>
                  <a:moveTo>
                    <a:pt x="54395" y="398414"/>
                  </a:moveTo>
                  <a:cubicBezTo>
                    <a:pt x="54310" y="301646"/>
                    <a:pt x="54140" y="204877"/>
                    <a:pt x="54395" y="108193"/>
                  </a:cubicBezTo>
                  <a:cubicBezTo>
                    <a:pt x="54480" y="65990"/>
                    <a:pt x="84151" y="36491"/>
                    <a:pt x="126354" y="35723"/>
                  </a:cubicBezTo>
                  <a:cubicBezTo>
                    <a:pt x="135988" y="35553"/>
                    <a:pt x="148691" y="32484"/>
                    <a:pt x="154489" y="37258"/>
                  </a:cubicBezTo>
                  <a:cubicBezTo>
                    <a:pt x="160542" y="42288"/>
                    <a:pt x="156279" y="55418"/>
                    <a:pt x="156279" y="64967"/>
                  </a:cubicBezTo>
                  <a:cubicBezTo>
                    <a:pt x="156450" y="153381"/>
                    <a:pt x="156279" y="241794"/>
                    <a:pt x="156450" y="330207"/>
                  </a:cubicBezTo>
                  <a:cubicBezTo>
                    <a:pt x="156450" y="336857"/>
                    <a:pt x="154745" y="341888"/>
                    <a:pt x="150311" y="346918"/>
                  </a:cubicBezTo>
                  <a:cubicBezTo>
                    <a:pt x="122943" y="378208"/>
                    <a:pt x="96001" y="409839"/>
                    <a:pt x="68207" y="442152"/>
                  </a:cubicBezTo>
                  <a:cubicBezTo>
                    <a:pt x="58147" y="428511"/>
                    <a:pt x="54395" y="413931"/>
                    <a:pt x="54395" y="398414"/>
                  </a:cubicBezTo>
                  <a:close/>
                  <a:moveTo>
                    <a:pt x="858812" y="455282"/>
                  </a:moveTo>
                  <a:cubicBezTo>
                    <a:pt x="844488" y="466536"/>
                    <a:pt x="828289" y="470714"/>
                    <a:pt x="810385" y="470714"/>
                  </a:cubicBezTo>
                  <a:cubicBezTo>
                    <a:pt x="674823" y="470628"/>
                    <a:pt x="539177" y="470714"/>
                    <a:pt x="403615" y="470714"/>
                  </a:cubicBezTo>
                  <a:cubicBezTo>
                    <a:pt x="311706" y="470714"/>
                    <a:pt x="219797" y="470714"/>
                    <a:pt x="127888" y="470714"/>
                  </a:cubicBezTo>
                  <a:cubicBezTo>
                    <a:pt x="109216" y="470714"/>
                    <a:pt x="92591" y="465513"/>
                    <a:pt x="78183" y="453236"/>
                  </a:cubicBezTo>
                  <a:cubicBezTo>
                    <a:pt x="74346" y="449996"/>
                    <a:pt x="74175" y="448035"/>
                    <a:pt x="77415" y="444198"/>
                  </a:cubicBezTo>
                  <a:cubicBezTo>
                    <a:pt x="104613" y="412738"/>
                    <a:pt x="131725" y="381277"/>
                    <a:pt x="158582" y="349561"/>
                  </a:cubicBezTo>
                  <a:cubicBezTo>
                    <a:pt x="162248" y="345298"/>
                    <a:pt x="166340" y="345809"/>
                    <a:pt x="170688" y="345809"/>
                  </a:cubicBezTo>
                  <a:cubicBezTo>
                    <a:pt x="244863" y="345809"/>
                    <a:pt x="319124" y="345809"/>
                    <a:pt x="393299" y="345809"/>
                  </a:cubicBezTo>
                  <a:lnTo>
                    <a:pt x="393299" y="337539"/>
                  </a:lnTo>
                  <a:cubicBezTo>
                    <a:pt x="320488" y="337539"/>
                    <a:pt x="247677" y="337454"/>
                    <a:pt x="174866" y="337710"/>
                  </a:cubicBezTo>
                  <a:cubicBezTo>
                    <a:pt x="167448" y="337710"/>
                    <a:pt x="164294" y="336857"/>
                    <a:pt x="164379" y="327990"/>
                  </a:cubicBezTo>
                  <a:cubicBezTo>
                    <a:pt x="164805" y="233694"/>
                    <a:pt x="164635" y="139398"/>
                    <a:pt x="164635" y="45102"/>
                  </a:cubicBezTo>
                  <a:cubicBezTo>
                    <a:pt x="164635" y="40072"/>
                    <a:pt x="163015" y="35382"/>
                    <a:pt x="171882" y="35468"/>
                  </a:cubicBezTo>
                  <a:cubicBezTo>
                    <a:pt x="256118" y="35979"/>
                    <a:pt x="340353" y="35894"/>
                    <a:pt x="424674" y="35979"/>
                  </a:cubicBezTo>
                  <a:cubicBezTo>
                    <a:pt x="438656" y="35979"/>
                    <a:pt x="452724" y="35979"/>
                    <a:pt x="466707" y="35979"/>
                  </a:cubicBezTo>
                  <a:cubicBezTo>
                    <a:pt x="567653" y="35894"/>
                    <a:pt x="668599" y="35894"/>
                    <a:pt x="769546" y="35638"/>
                  </a:cubicBezTo>
                  <a:cubicBezTo>
                    <a:pt x="775599" y="35638"/>
                    <a:pt x="776878" y="37514"/>
                    <a:pt x="776878" y="43226"/>
                  </a:cubicBezTo>
                  <a:cubicBezTo>
                    <a:pt x="776707" y="138972"/>
                    <a:pt x="776622" y="234717"/>
                    <a:pt x="776963" y="330378"/>
                  </a:cubicBezTo>
                  <a:cubicBezTo>
                    <a:pt x="776963" y="339245"/>
                    <a:pt x="772274" y="337625"/>
                    <a:pt x="767329" y="337625"/>
                  </a:cubicBezTo>
                  <a:cubicBezTo>
                    <a:pt x="682667" y="337625"/>
                    <a:pt x="598005" y="337625"/>
                    <a:pt x="513428" y="337625"/>
                  </a:cubicBezTo>
                  <a:cubicBezTo>
                    <a:pt x="509592" y="337625"/>
                    <a:pt x="505840" y="337795"/>
                    <a:pt x="502004" y="337966"/>
                  </a:cubicBezTo>
                  <a:cubicBezTo>
                    <a:pt x="501407" y="339841"/>
                    <a:pt x="503538" y="342655"/>
                    <a:pt x="500043" y="343422"/>
                  </a:cubicBezTo>
                  <a:lnTo>
                    <a:pt x="460142" y="343422"/>
                  </a:lnTo>
                  <a:cubicBezTo>
                    <a:pt x="460142" y="344360"/>
                    <a:pt x="460142" y="345298"/>
                    <a:pt x="460142" y="346321"/>
                  </a:cubicBezTo>
                  <a:lnTo>
                    <a:pt x="499957" y="346321"/>
                  </a:lnTo>
                  <a:cubicBezTo>
                    <a:pt x="557848" y="346151"/>
                    <a:pt x="615739" y="346065"/>
                    <a:pt x="673715" y="345980"/>
                  </a:cubicBezTo>
                  <a:cubicBezTo>
                    <a:pt x="705943" y="345895"/>
                    <a:pt x="738256" y="346151"/>
                    <a:pt x="770484" y="345809"/>
                  </a:cubicBezTo>
                  <a:cubicBezTo>
                    <a:pt x="776622" y="345724"/>
                    <a:pt x="780714" y="347685"/>
                    <a:pt x="784551" y="352374"/>
                  </a:cubicBezTo>
                  <a:cubicBezTo>
                    <a:pt x="809617" y="382897"/>
                    <a:pt x="834683" y="413334"/>
                    <a:pt x="860090" y="443516"/>
                  </a:cubicBezTo>
                  <a:cubicBezTo>
                    <a:pt x="864353" y="448461"/>
                    <a:pt x="864268" y="451104"/>
                    <a:pt x="858812" y="455282"/>
                  </a:cubicBezTo>
                  <a:close/>
                  <a:moveTo>
                    <a:pt x="884815" y="345980"/>
                  </a:moveTo>
                  <a:cubicBezTo>
                    <a:pt x="884901" y="364652"/>
                    <a:pt x="885071" y="383323"/>
                    <a:pt x="884901" y="401995"/>
                  </a:cubicBezTo>
                  <a:cubicBezTo>
                    <a:pt x="884730" y="414272"/>
                    <a:pt x="881235" y="425612"/>
                    <a:pt x="875267" y="436440"/>
                  </a:cubicBezTo>
                  <a:cubicBezTo>
                    <a:pt x="871600" y="443005"/>
                    <a:pt x="869554" y="442408"/>
                    <a:pt x="865376" y="437292"/>
                  </a:cubicBezTo>
                  <a:cubicBezTo>
                    <a:pt x="844232" y="411373"/>
                    <a:pt x="822747" y="385625"/>
                    <a:pt x="801603" y="359707"/>
                  </a:cubicBezTo>
                  <a:cubicBezTo>
                    <a:pt x="797937" y="355273"/>
                    <a:pt x="792822" y="351863"/>
                    <a:pt x="791286" y="345809"/>
                  </a:cubicBezTo>
                  <a:cubicBezTo>
                    <a:pt x="789155" y="345213"/>
                    <a:pt x="788047" y="343593"/>
                    <a:pt x="787109" y="341802"/>
                  </a:cubicBezTo>
                  <a:cubicBezTo>
                    <a:pt x="783528" y="339245"/>
                    <a:pt x="785233" y="335408"/>
                    <a:pt x="785233" y="332253"/>
                  </a:cubicBezTo>
                  <a:cubicBezTo>
                    <a:pt x="785148" y="236337"/>
                    <a:pt x="785233" y="140336"/>
                    <a:pt x="784977" y="44420"/>
                  </a:cubicBezTo>
                  <a:cubicBezTo>
                    <a:pt x="784977" y="37002"/>
                    <a:pt x="786939" y="35297"/>
                    <a:pt x="794100" y="35468"/>
                  </a:cubicBezTo>
                  <a:cubicBezTo>
                    <a:pt x="813113" y="35894"/>
                    <a:pt x="832211" y="34615"/>
                    <a:pt x="849604" y="44931"/>
                  </a:cubicBezTo>
                  <a:cubicBezTo>
                    <a:pt x="871856" y="58147"/>
                    <a:pt x="884645" y="77841"/>
                    <a:pt x="884815" y="103419"/>
                  </a:cubicBezTo>
                  <a:cubicBezTo>
                    <a:pt x="885412" y="182710"/>
                    <a:pt x="884901" y="262085"/>
                    <a:pt x="884815" y="341376"/>
                  </a:cubicBezTo>
                  <a:cubicBezTo>
                    <a:pt x="884815" y="342911"/>
                    <a:pt x="884815" y="344445"/>
                    <a:pt x="884815" y="345980"/>
                  </a:cubicBezTo>
                  <a:close/>
                  <a:moveTo>
                    <a:pt x="902208" y="341973"/>
                  </a:moveTo>
                  <a:cubicBezTo>
                    <a:pt x="898372" y="341632"/>
                    <a:pt x="899650" y="338477"/>
                    <a:pt x="899650" y="336346"/>
                  </a:cubicBezTo>
                  <a:cubicBezTo>
                    <a:pt x="899565" y="321084"/>
                    <a:pt x="899565" y="305823"/>
                    <a:pt x="899565" y="290562"/>
                  </a:cubicBezTo>
                  <a:cubicBezTo>
                    <a:pt x="899565" y="251002"/>
                    <a:pt x="899565" y="211527"/>
                    <a:pt x="899565" y="171967"/>
                  </a:cubicBezTo>
                  <a:cubicBezTo>
                    <a:pt x="899565" y="118595"/>
                    <a:pt x="899565" y="65223"/>
                    <a:pt x="899565" y="11766"/>
                  </a:cubicBezTo>
                  <a:cubicBezTo>
                    <a:pt x="899565" y="9379"/>
                    <a:pt x="899565" y="6906"/>
                    <a:pt x="899650" y="4519"/>
                  </a:cubicBezTo>
                  <a:cubicBezTo>
                    <a:pt x="899650" y="2473"/>
                    <a:pt x="900418" y="1364"/>
                    <a:pt x="902720" y="1364"/>
                  </a:cubicBezTo>
                  <a:cubicBezTo>
                    <a:pt x="904936" y="1364"/>
                    <a:pt x="905789" y="2387"/>
                    <a:pt x="905789" y="4433"/>
                  </a:cubicBezTo>
                  <a:cubicBezTo>
                    <a:pt x="905789" y="6480"/>
                    <a:pt x="905874" y="8611"/>
                    <a:pt x="905874" y="10657"/>
                  </a:cubicBezTo>
                  <a:cubicBezTo>
                    <a:pt x="905874" y="117742"/>
                    <a:pt x="905874" y="224913"/>
                    <a:pt x="905874" y="331998"/>
                  </a:cubicBezTo>
                  <a:cubicBezTo>
                    <a:pt x="905874" y="333362"/>
                    <a:pt x="905959" y="334811"/>
                    <a:pt x="905874" y="336175"/>
                  </a:cubicBezTo>
                  <a:cubicBezTo>
                    <a:pt x="905619" y="338818"/>
                    <a:pt x="906898" y="342399"/>
                    <a:pt x="902208" y="341973"/>
                  </a:cubicBezTo>
                  <a:close/>
                  <a:moveTo>
                    <a:pt x="1020633" y="350328"/>
                  </a:moveTo>
                  <a:cubicBezTo>
                    <a:pt x="1012107" y="362947"/>
                    <a:pt x="986614" y="362776"/>
                    <a:pt x="978174" y="349987"/>
                  </a:cubicBezTo>
                  <a:cubicBezTo>
                    <a:pt x="975190" y="345554"/>
                    <a:pt x="976724" y="343849"/>
                    <a:pt x="981669" y="343934"/>
                  </a:cubicBezTo>
                  <a:cubicBezTo>
                    <a:pt x="987894" y="344019"/>
                    <a:pt x="994032" y="343934"/>
                    <a:pt x="1000256" y="343934"/>
                  </a:cubicBezTo>
                  <a:lnTo>
                    <a:pt x="1000256" y="343849"/>
                  </a:lnTo>
                  <a:cubicBezTo>
                    <a:pt x="1006139" y="343849"/>
                    <a:pt x="1011936" y="343849"/>
                    <a:pt x="1017819" y="343849"/>
                  </a:cubicBezTo>
                  <a:cubicBezTo>
                    <a:pt x="1023532" y="343849"/>
                    <a:pt x="1023105" y="346577"/>
                    <a:pt x="1020633" y="350328"/>
                  </a:cubicBezTo>
                  <a:close/>
                  <a:moveTo>
                    <a:pt x="1018927" y="341888"/>
                  </a:moveTo>
                  <a:cubicBezTo>
                    <a:pt x="1012704" y="341461"/>
                    <a:pt x="1006480" y="341802"/>
                    <a:pt x="1000256" y="341802"/>
                  </a:cubicBezTo>
                  <a:cubicBezTo>
                    <a:pt x="1000256" y="341802"/>
                    <a:pt x="1000256" y="341888"/>
                    <a:pt x="1000256" y="341888"/>
                  </a:cubicBezTo>
                  <a:cubicBezTo>
                    <a:pt x="993691" y="341888"/>
                    <a:pt x="987126" y="341547"/>
                    <a:pt x="980561" y="341973"/>
                  </a:cubicBezTo>
                  <a:cubicBezTo>
                    <a:pt x="973740" y="342399"/>
                    <a:pt x="972206" y="338904"/>
                    <a:pt x="972803" y="333106"/>
                  </a:cubicBezTo>
                  <a:cubicBezTo>
                    <a:pt x="974081" y="320829"/>
                    <a:pt x="986529" y="310427"/>
                    <a:pt x="999744" y="310683"/>
                  </a:cubicBezTo>
                  <a:cubicBezTo>
                    <a:pt x="1013471" y="310939"/>
                    <a:pt x="1025066" y="321170"/>
                    <a:pt x="1026089" y="333703"/>
                  </a:cubicBezTo>
                  <a:cubicBezTo>
                    <a:pt x="1026686" y="339245"/>
                    <a:pt x="1025236" y="342314"/>
                    <a:pt x="1018927" y="341888"/>
                  </a:cubicBezTo>
                  <a:close/>
                  <a:moveTo>
                    <a:pt x="970756" y="228834"/>
                  </a:moveTo>
                  <a:cubicBezTo>
                    <a:pt x="970415" y="214937"/>
                    <a:pt x="982948" y="202575"/>
                    <a:pt x="997442" y="202575"/>
                  </a:cubicBezTo>
                  <a:cubicBezTo>
                    <a:pt x="1011681" y="202575"/>
                    <a:pt x="1023872" y="214085"/>
                    <a:pt x="1024129" y="227726"/>
                  </a:cubicBezTo>
                  <a:cubicBezTo>
                    <a:pt x="1024384" y="241964"/>
                    <a:pt x="1012192" y="253901"/>
                    <a:pt x="997527" y="253901"/>
                  </a:cubicBezTo>
                  <a:cubicBezTo>
                    <a:pt x="983204" y="253815"/>
                    <a:pt x="971097" y="242476"/>
                    <a:pt x="970756" y="228834"/>
                  </a:cubicBezTo>
                  <a:close/>
                  <a:moveTo>
                    <a:pt x="1093103" y="118766"/>
                  </a:moveTo>
                  <a:cubicBezTo>
                    <a:pt x="1093017" y="129764"/>
                    <a:pt x="1087561" y="135391"/>
                    <a:pt x="1076562" y="135476"/>
                  </a:cubicBezTo>
                  <a:cubicBezTo>
                    <a:pt x="1054054" y="135647"/>
                    <a:pt x="1031461" y="135561"/>
                    <a:pt x="1008952" y="135561"/>
                  </a:cubicBezTo>
                  <a:cubicBezTo>
                    <a:pt x="987126" y="135561"/>
                    <a:pt x="965214" y="135561"/>
                    <a:pt x="943388" y="135561"/>
                  </a:cubicBezTo>
                  <a:cubicBezTo>
                    <a:pt x="930003" y="135561"/>
                    <a:pt x="924802" y="130275"/>
                    <a:pt x="924717" y="116634"/>
                  </a:cubicBezTo>
                  <a:cubicBezTo>
                    <a:pt x="924631" y="99327"/>
                    <a:pt x="924631" y="81934"/>
                    <a:pt x="924717" y="64626"/>
                  </a:cubicBezTo>
                  <a:cubicBezTo>
                    <a:pt x="924802" y="51582"/>
                    <a:pt x="930003" y="46296"/>
                    <a:pt x="942962" y="46296"/>
                  </a:cubicBezTo>
                  <a:cubicBezTo>
                    <a:pt x="987041" y="46210"/>
                    <a:pt x="1031119" y="46210"/>
                    <a:pt x="1075113" y="46296"/>
                  </a:cubicBezTo>
                  <a:cubicBezTo>
                    <a:pt x="1087561" y="46296"/>
                    <a:pt x="1093017" y="51667"/>
                    <a:pt x="1093103" y="63688"/>
                  </a:cubicBezTo>
                  <a:cubicBezTo>
                    <a:pt x="1093188" y="81934"/>
                    <a:pt x="1093273" y="100350"/>
                    <a:pt x="1093103" y="118766"/>
                  </a:cubicBezTo>
                  <a:close/>
                </a:path>
              </a:pathLst>
            </a:custGeom>
            <a:solidFill>
              <a:srgbClr val="0C0D0D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7B4D00F-6FE1-6964-1C79-80B2A050B562}"/>
                </a:ext>
              </a:extLst>
            </p:cNvPr>
            <p:cNvSpPr/>
            <p:nvPr/>
          </p:nvSpPr>
          <p:spPr>
            <a:xfrm>
              <a:off x="4878761" y="1777959"/>
              <a:ext cx="206252" cy="66757"/>
            </a:xfrm>
            <a:custGeom>
              <a:avLst/>
              <a:gdLst>
                <a:gd name="connsiteX0" fmla="*/ 9 w 206252"/>
                <a:gd name="connsiteY0" fmla="*/ 66161 h 66757"/>
                <a:gd name="connsiteX1" fmla="*/ 9 w 206252"/>
                <a:gd name="connsiteY1" fmla="*/ 9037 h 66757"/>
                <a:gd name="connsiteX2" fmla="*/ 9302 w 206252"/>
                <a:gd name="connsiteY2" fmla="*/ 0 h 66757"/>
                <a:gd name="connsiteX3" fmla="*/ 205738 w 206252"/>
                <a:gd name="connsiteY3" fmla="*/ 0 h 66757"/>
                <a:gd name="connsiteX4" fmla="*/ 206250 w 206252"/>
                <a:gd name="connsiteY4" fmla="*/ 60278 h 66757"/>
                <a:gd name="connsiteX5" fmla="*/ 199599 w 206252"/>
                <a:gd name="connsiteY5" fmla="*/ 66758 h 66757"/>
                <a:gd name="connsiteX6" fmla="*/ 9 w 206252"/>
                <a:gd name="connsiteY6" fmla="*/ 66161 h 66757"/>
                <a:gd name="connsiteX7" fmla="*/ 103598 w 206252"/>
                <a:gd name="connsiteY7" fmla="*/ 1620 h 66757"/>
                <a:gd name="connsiteX8" fmla="*/ 11007 w 206252"/>
                <a:gd name="connsiteY8" fmla="*/ 1620 h 66757"/>
                <a:gd name="connsiteX9" fmla="*/ 1629 w 206252"/>
                <a:gd name="connsiteY9" fmla="*/ 8867 h 66757"/>
                <a:gd name="connsiteX10" fmla="*/ 1629 w 206252"/>
                <a:gd name="connsiteY10" fmla="*/ 57720 h 66757"/>
                <a:gd name="connsiteX11" fmla="*/ 9217 w 206252"/>
                <a:gd name="connsiteY11" fmla="*/ 64711 h 66757"/>
                <a:gd name="connsiteX12" fmla="*/ 196530 w 206252"/>
                <a:gd name="connsiteY12" fmla="*/ 64711 h 66757"/>
                <a:gd name="connsiteX13" fmla="*/ 204374 w 206252"/>
                <a:gd name="connsiteY13" fmla="*/ 56868 h 66757"/>
                <a:gd name="connsiteX14" fmla="*/ 204459 w 206252"/>
                <a:gd name="connsiteY14" fmla="*/ 11084 h 66757"/>
                <a:gd name="connsiteX15" fmla="*/ 194143 w 206252"/>
                <a:gd name="connsiteY15" fmla="*/ 1364 h 66757"/>
                <a:gd name="connsiteX16" fmla="*/ 103598 w 206252"/>
                <a:gd name="connsiteY16" fmla="*/ 1620 h 6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6252" h="66757">
                  <a:moveTo>
                    <a:pt x="9" y="66161"/>
                  </a:moveTo>
                  <a:cubicBezTo>
                    <a:pt x="94" y="47148"/>
                    <a:pt x="520" y="28050"/>
                    <a:pt x="9" y="9037"/>
                  </a:cubicBezTo>
                  <a:cubicBezTo>
                    <a:pt x="-162" y="1535"/>
                    <a:pt x="2140" y="0"/>
                    <a:pt x="9302" y="0"/>
                  </a:cubicBezTo>
                  <a:cubicBezTo>
                    <a:pt x="74781" y="256"/>
                    <a:pt x="140259" y="0"/>
                    <a:pt x="205738" y="0"/>
                  </a:cubicBezTo>
                  <a:cubicBezTo>
                    <a:pt x="205909" y="20121"/>
                    <a:pt x="205909" y="40157"/>
                    <a:pt x="206250" y="60278"/>
                  </a:cubicBezTo>
                  <a:cubicBezTo>
                    <a:pt x="206335" y="65308"/>
                    <a:pt x="204459" y="66758"/>
                    <a:pt x="199599" y="66758"/>
                  </a:cubicBezTo>
                  <a:cubicBezTo>
                    <a:pt x="133098" y="66417"/>
                    <a:pt x="66596" y="66331"/>
                    <a:pt x="9" y="66161"/>
                  </a:cubicBezTo>
                  <a:close/>
                  <a:moveTo>
                    <a:pt x="103598" y="1620"/>
                  </a:moveTo>
                  <a:cubicBezTo>
                    <a:pt x="72734" y="1620"/>
                    <a:pt x="41871" y="1620"/>
                    <a:pt x="11007" y="1620"/>
                  </a:cubicBezTo>
                  <a:cubicBezTo>
                    <a:pt x="5806" y="1620"/>
                    <a:pt x="1458" y="1364"/>
                    <a:pt x="1629" y="8867"/>
                  </a:cubicBezTo>
                  <a:cubicBezTo>
                    <a:pt x="1970" y="25151"/>
                    <a:pt x="1884" y="41436"/>
                    <a:pt x="1629" y="57720"/>
                  </a:cubicBezTo>
                  <a:cubicBezTo>
                    <a:pt x="1543" y="63347"/>
                    <a:pt x="4186" y="64711"/>
                    <a:pt x="9217" y="64711"/>
                  </a:cubicBezTo>
                  <a:cubicBezTo>
                    <a:pt x="71626" y="64626"/>
                    <a:pt x="134121" y="64626"/>
                    <a:pt x="196530" y="64711"/>
                  </a:cubicBezTo>
                  <a:cubicBezTo>
                    <a:pt x="202413" y="64711"/>
                    <a:pt x="204459" y="62665"/>
                    <a:pt x="204374" y="56868"/>
                  </a:cubicBezTo>
                  <a:cubicBezTo>
                    <a:pt x="204118" y="41606"/>
                    <a:pt x="203862" y="26345"/>
                    <a:pt x="204459" y="11084"/>
                  </a:cubicBezTo>
                  <a:cubicBezTo>
                    <a:pt x="204800" y="2899"/>
                    <a:pt x="201561" y="1279"/>
                    <a:pt x="194143" y="1364"/>
                  </a:cubicBezTo>
                  <a:cubicBezTo>
                    <a:pt x="163961" y="1790"/>
                    <a:pt x="133780" y="1620"/>
                    <a:pt x="103598" y="1620"/>
                  </a:cubicBezTo>
                  <a:close/>
                </a:path>
              </a:pathLst>
            </a:custGeom>
            <a:solidFill>
              <a:srgbClr val="5694C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AA77A05-767B-63D6-29D3-AF5A12C467CB}"/>
                </a:ext>
              </a:extLst>
            </p:cNvPr>
            <p:cNvSpPr/>
            <p:nvPr/>
          </p:nvSpPr>
          <p:spPr>
            <a:xfrm>
              <a:off x="4412319" y="1365563"/>
              <a:ext cx="322960" cy="302327"/>
            </a:xfrm>
            <a:custGeom>
              <a:avLst/>
              <a:gdLst>
                <a:gd name="connsiteX0" fmla="*/ 12703 w 322960"/>
                <a:gd name="connsiteY0" fmla="*/ 341 h 302327"/>
                <a:gd name="connsiteX1" fmla="*/ 315543 w 322960"/>
                <a:gd name="connsiteY1" fmla="*/ 0 h 302327"/>
                <a:gd name="connsiteX2" fmla="*/ 322875 w 322960"/>
                <a:gd name="connsiteY2" fmla="*/ 7588 h 302327"/>
                <a:gd name="connsiteX3" fmla="*/ 322960 w 322960"/>
                <a:gd name="connsiteY3" fmla="*/ 294740 h 302327"/>
                <a:gd name="connsiteX4" fmla="*/ 313326 w 322960"/>
                <a:gd name="connsiteY4" fmla="*/ 301986 h 302327"/>
                <a:gd name="connsiteX5" fmla="*/ 59426 w 322960"/>
                <a:gd name="connsiteY5" fmla="*/ 301986 h 302327"/>
                <a:gd name="connsiteX6" fmla="*/ 48001 w 322960"/>
                <a:gd name="connsiteY6" fmla="*/ 302328 h 302327"/>
                <a:gd name="connsiteX7" fmla="*/ 47831 w 322960"/>
                <a:gd name="connsiteY7" fmla="*/ 254497 h 302327"/>
                <a:gd name="connsiteX8" fmla="*/ 44420 w 322960"/>
                <a:gd name="connsiteY8" fmla="*/ 241794 h 302327"/>
                <a:gd name="connsiteX9" fmla="*/ 15688 w 322960"/>
                <a:gd name="connsiteY9" fmla="*/ 202575 h 302327"/>
                <a:gd name="connsiteX10" fmla="*/ 10146 w 322960"/>
                <a:gd name="connsiteY10" fmla="*/ 186376 h 302327"/>
                <a:gd name="connsiteX11" fmla="*/ 8441 w 322960"/>
                <a:gd name="connsiteY11" fmla="*/ 156876 h 302327"/>
                <a:gd name="connsiteX12" fmla="*/ 0 w 322960"/>
                <a:gd name="connsiteY12" fmla="*/ 154745 h 302327"/>
                <a:gd name="connsiteX13" fmla="*/ 85 w 322960"/>
                <a:gd name="connsiteY13" fmla="*/ 10998 h 302327"/>
                <a:gd name="connsiteX14" fmla="*/ 12703 w 322960"/>
                <a:gd name="connsiteY14" fmla="*/ 341 h 30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2960" h="302327">
                  <a:moveTo>
                    <a:pt x="12703" y="341"/>
                  </a:moveTo>
                  <a:cubicBezTo>
                    <a:pt x="113650" y="256"/>
                    <a:pt x="214597" y="256"/>
                    <a:pt x="315543" y="0"/>
                  </a:cubicBezTo>
                  <a:cubicBezTo>
                    <a:pt x="321596" y="0"/>
                    <a:pt x="322875" y="1876"/>
                    <a:pt x="322875" y="7588"/>
                  </a:cubicBezTo>
                  <a:cubicBezTo>
                    <a:pt x="322705" y="103334"/>
                    <a:pt x="322619" y="199079"/>
                    <a:pt x="322960" y="294740"/>
                  </a:cubicBezTo>
                  <a:cubicBezTo>
                    <a:pt x="322960" y="303606"/>
                    <a:pt x="318271" y="301986"/>
                    <a:pt x="313326" y="301986"/>
                  </a:cubicBezTo>
                  <a:cubicBezTo>
                    <a:pt x="228664" y="301986"/>
                    <a:pt x="144002" y="301986"/>
                    <a:pt x="59426" y="301986"/>
                  </a:cubicBezTo>
                  <a:cubicBezTo>
                    <a:pt x="55589" y="301986"/>
                    <a:pt x="51837" y="302157"/>
                    <a:pt x="48001" y="302328"/>
                  </a:cubicBezTo>
                  <a:cubicBezTo>
                    <a:pt x="47915" y="286384"/>
                    <a:pt x="47745" y="270441"/>
                    <a:pt x="47831" y="254497"/>
                  </a:cubicBezTo>
                  <a:cubicBezTo>
                    <a:pt x="47831" y="249893"/>
                    <a:pt x="47575" y="245289"/>
                    <a:pt x="44420" y="241794"/>
                  </a:cubicBezTo>
                  <a:cubicBezTo>
                    <a:pt x="33677" y="229517"/>
                    <a:pt x="25578" y="215364"/>
                    <a:pt x="15688" y="202575"/>
                  </a:cubicBezTo>
                  <a:cubicBezTo>
                    <a:pt x="11851" y="197630"/>
                    <a:pt x="10402" y="192514"/>
                    <a:pt x="10146" y="186376"/>
                  </a:cubicBezTo>
                  <a:cubicBezTo>
                    <a:pt x="9720" y="176571"/>
                    <a:pt x="12363" y="166510"/>
                    <a:pt x="8441" y="156876"/>
                  </a:cubicBezTo>
                  <a:cubicBezTo>
                    <a:pt x="6480" y="152954"/>
                    <a:pt x="2984" y="155000"/>
                    <a:pt x="0" y="154745"/>
                  </a:cubicBezTo>
                  <a:cubicBezTo>
                    <a:pt x="0" y="106829"/>
                    <a:pt x="85" y="58914"/>
                    <a:pt x="85" y="10998"/>
                  </a:cubicBezTo>
                  <a:cubicBezTo>
                    <a:pt x="7162" y="10743"/>
                    <a:pt x="15006" y="11681"/>
                    <a:pt x="12703" y="341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3ADD8CD9-52D9-ECB0-6447-C950778C8B4D}"/>
                </a:ext>
              </a:extLst>
            </p:cNvPr>
            <p:cNvSpPr/>
            <p:nvPr/>
          </p:nvSpPr>
          <p:spPr>
            <a:xfrm>
              <a:off x="4033279" y="1675646"/>
              <a:ext cx="788014" cy="125162"/>
            </a:xfrm>
            <a:custGeom>
              <a:avLst/>
              <a:gdLst>
                <a:gd name="connsiteX0" fmla="*/ 424824 w 788014"/>
                <a:gd name="connsiteY0" fmla="*/ 514 h 125162"/>
                <a:gd name="connsiteX1" fmla="*/ 598581 w 788014"/>
                <a:gd name="connsiteY1" fmla="*/ 173 h 125162"/>
                <a:gd name="connsiteX2" fmla="*/ 695350 w 788014"/>
                <a:gd name="connsiteY2" fmla="*/ 3 h 125162"/>
                <a:gd name="connsiteX3" fmla="*/ 709418 w 788014"/>
                <a:gd name="connsiteY3" fmla="*/ 6567 h 125162"/>
                <a:gd name="connsiteX4" fmla="*/ 784957 w 788014"/>
                <a:gd name="connsiteY4" fmla="*/ 97709 h 125162"/>
                <a:gd name="connsiteX5" fmla="*/ 783678 w 788014"/>
                <a:gd name="connsiteY5" fmla="*/ 109731 h 125162"/>
                <a:gd name="connsiteX6" fmla="*/ 735251 w 788014"/>
                <a:gd name="connsiteY6" fmla="*/ 125162 h 125162"/>
                <a:gd name="connsiteX7" fmla="*/ 328482 w 788014"/>
                <a:gd name="connsiteY7" fmla="*/ 125162 h 125162"/>
                <a:gd name="connsiteX8" fmla="*/ 52755 w 788014"/>
                <a:gd name="connsiteY8" fmla="*/ 125162 h 125162"/>
                <a:gd name="connsiteX9" fmla="*/ 3049 w 788014"/>
                <a:gd name="connsiteY9" fmla="*/ 107684 h 125162"/>
                <a:gd name="connsiteX10" fmla="*/ 2282 w 788014"/>
                <a:gd name="connsiteY10" fmla="*/ 98647 h 125162"/>
                <a:gd name="connsiteX11" fmla="*/ 83448 w 788014"/>
                <a:gd name="connsiteY11" fmla="*/ 4010 h 125162"/>
                <a:gd name="connsiteX12" fmla="*/ 95555 w 788014"/>
                <a:gd name="connsiteY12" fmla="*/ 258 h 125162"/>
                <a:gd name="connsiteX13" fmla="*/ 318166 w 788014"/>
                <a:gd name="connsiteY13" fmla="*/ 258 h 125162"/>
                <a:gd name="connsiteX14" fmla="*/ 318592 w 788014"/>
                <a:gd name="connsiteY14" fmla="*/ 53204 h 125162"/>
                <a:gd name="connsiteX15" fmla="*/ 336752 w 788014"/>
                <a:gd name="connsiteY15" fmla="*/ 71023 h 125162"/>
                <a:gd name="connsiteX16" fmla="*/ 406323 w 788014"/>
                <a:gd name="connsiteY16" fmla="*/ 71023 h 125162"/>
                <a:gd name="connsiteX17" fmla="*/ 424824 w 788014"/>
                <a:gd name="connsiteY17" fmla="*/ 52607 h 125162"/>
                <a:gd name="connsiteX18" fmla="*/ 424824 w 788014"/>
                <a:gd name="connsiteY18" fmla="*/ 514 h 125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88014" h="125162">
                  <a:moveTo>
                    <a:pt x="424824" y="514"/>
                  </a:moveTo>
                  <a:cubicBezTo>
                    <a:pt x="482715" y="344"/>
                    <a:pt x="540605" y="258"/>
                    <a:pt x="598581" y="173"/>
                  </a:cubicBezTo>
                  <a:cubicBezTo>
                    <a:pt x="630809" y="88"/>
                    <a:pt x="663122" y="344"/>
                    <a:pt x="695350" y="3"/>
                  </a:cubicBezTo>
                  <a:cubicBezTo>
                    <a:pt x="701489" y="-83"/>
                    <a:pt x="705581" y="1878"/>
                    <a:pt x="709418" y="6567"/>
                  </a:cubicBezTo>
                  <a:cubicBezTo>
                    <a:pt x="734484" y="37090"/>
                    <a:pt x="759550" y="67528"/>
                    <a:pt x="784957" y="97709"/>
                  </a:cubicBezTo>
                  <a:cubicBezTo>
                    <a:pt x="789305" y="102910"/>
                    <a:pt x="789135" y="105468"/>
                    <a:pt x="783678" y="109731"/>
                  </a:cubicBezTo>
                  <a:cubicBezTo>
                    <a:pt x="769355" y="120985"/>
                    <a:pt x="753155" y="125162"/>
                    <a:pt x="735251" y="125162"/>
                  </a:cubicBezTo>
                  <a:cubicBezTo>
                    <a:pt x="599690" y="125077"/>
                    <a:pt x="464043" y="125162"/>
                    <a:pt x="328482" y="125162"/>
                  </a:cubicBezTo>
                  <a:cubicBezTo>
                    <a:pt x="236573" y="125162"/>
                    <a:pt x="144664" y="125162"/>
                    <a:pt x="52755" y="125162"/>
                  </a:cubicBezTo>
                  <a:cubicBezTo>
                    <a:pt x="34083" y="125162"/>
                    <a:pt x="17458" y="119962"/>
                    <a:pt x="3049" y="107684"/>
                  </a:cubicBezTo>
                  <a:cubicBezTo>
                    <a:pt x="-788" y="104445"/>
                    <a:pt x="-958" y="102484"/>
                    <a:pt x="2282" y="98647"/>
                  </a:cubicBezTo>
                  <a:cubicBezTo>
                    <a:pt x="29479" y="67186"/>
                    <a:pt x="56591" y="35726"/>
                    <a:pt x="83448" y="4010"/>
                  </a:cubicBezTo>
                  <a:cubicBezTo>
                    <a:pt x="87114" y="-253"/>
                    <a:pt x="91206" y="258"/>
                    <a:pt x="95555" y="258"/>
                  </a:cubicBezTo>
                  <a:cubicBezTo>
                    <a:pt x="169730" y="258"/>
                    <a:pt x="243990" y="258"/>
                    <a:pt x="318166" y="258"/>
                  </a:cubicBezTo>
                  <a:cubicBezTo>
                    <a:pt x="318251" y="17907"/>
                    <a:pt x="318251" y="35556"/>
                    <a:pt x="318592" y="53204"/>
                  </a:cubicBezTo>
                  <a:cubicBezTo>
                    <a:pt x="318847" y="65055"/>
                    <a:pt x="324816" y="70938"/>
                    <a:pt x="336752" y="71023"/>
                  </a:cubicBezTo>
                  <a:cubicBezTo>
                    <a:pt x="359942" y="71194"/>
                    <a:pt x="383133" y="71194"/>
                    <a:pt x="406323" y="71023"/>
                  </a:cubicBezTo>
                  <a:cubicBezTo>
                    <a:pt x="418771" y="70938"/>
                    <a:pt x="424654" y="65055"/>
                    <a:pt x="424824" y="52607"/>
                  </a:cubicBezTo>
                  <a:cubicBezTo>
                    <a:pt x="424995" y="35129"/>
                    <a:pt x="424909" y="17822"/>
                    <a:pt x="424824" y="514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5D7BF5E5-AF13-17F3-C680-5183E2C4D816}"/>
                </a:ext>
              </a:extLst>
            </p:cNvPr>
            <p:cNvSpPr/>
            <p:nvPr/>
          </p:nvSpPr>
          <p:spPr>
            <a:xfrm>
              <a:off x="4122694" y="1365391"/>
              <a:ext cx="277276" cy="302243"/>
            </a:xfrm>
            <a:custGeom>
              <a:avLst/>
              <a:gdLst>
                <a:gd name="connsiteX0" fmla="*/ 228921 w 277276"/>
                <a:gd name="connsiteY0" fmla="*/ 302073 h 302243"/>
                <a:gd name="connsiteX1" fmla="*/ 10488 w 277276"/>
                <a:gd name="connsiteY1" fmla="*/ 302243 h 302243"/>
                <a:gd name="connsiteX2" fmla="*/ 2 w 277276"/>
                <a:gd name="connsiteY2" fmla="*/ 292524 h 302243"/>
                <a:gd name="connsiteX3" fmla="*/ 257 w 277276"/>
                <a:gd name="connsiteY3" fmla="*/ 9635 h 302243"/>
                <a:gd name="connsiteX4" fmla="*/ 7504 w 277276"/>
                <a:gd name="connsiteY4" fmla="*/ 1 h 302243"/>
                <a:gd name="connsiteX5" fmla="*/ 260296 w 277276"/>
                <a:gd name="connsiteY5" fmla="*/ 513 h 302243"/>
                <a:gd name="connsiteX6" fmla="*/ 271039 w 277276"/>
                <a:gd name="connsiteY6" fmla="*/ 10744 h 302243"/>
                <a:gd name="connsiteX7" fmla="*/ 277093 w 277276"/>
                <a:gd name="connsiteY7" fmla="*/ 10999 h 302243"/>
                <a:gd name="connsiteX8" fmla="*/ 277178 w 277276"/>
                <a:gd name="connsiteY8" fmla="*/ 147669 h 302243"/>
                <a:gd name="connsiteX9" fmla="*/ 275643 w 277276"/>
                <a:gd name="connsiteY9" fmla="*/ 156621 h 302243"/>
                <a:gd name="connsiteX10" fmla="*/ 266861 w 277276"/>
                <a:gd name="connsiteY10" fmla="*/ 155428 h 302243"/>
                <a:gd name="connsiteX11" fmla="*/ 267288 w 277276"/>
                <a:gd name="connsiteY11" fmla="*/ 161311 h 302243"/>
                <a:gd name="connsiteX12" fmla="*/ 268055 w 277276"/>
                <a:gd name="connsiteY12" fmla="*/ 168302 h 302243"/>
                <a:gd name="connsiteX13" fmla="*/ 267117 w 277276"/>
                <a:gd name="connsiteY13" fmla="*/ 182625 h 302243"/>
                <a:gd name="connsiteX14" fmla="*/ 259103 w 277276"/>
                <a:gd name="connsiteY14" fmla="*/ 206242 h 302243"/>
                <a:gd name="connsiteX15" fmla="*/ 244609 w 277276"/>
                <a:gd name="connsiteY15" fmla="*/ 226193 h 302243"/>
                <a:gd name="connsiteX16" fmla="*/ 229518 w 277276"/>
                <a:gd name="connsiteY16" fmla="*/ 275131 h 302243"/>
                <a:gd name="connsiteX17" fmla="*/ 229774 w 277276"/>
                <a:gd name="connsiteY17" fmla="*/ 281355 h 302243"/>
                <a:gd name="connsiteX18" fmla="*/ 228921 w 277276"/>
                <a:gd name="connsiteY18" fmla="*/ 302073 h 30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77276" h="302243">
                  <a:moveTo>
                    <a:pt x="228921" y="302073"/>
                  </a:moveTo>
                  <a:cubicBezTo>
                    <a:pt x="156110" y="302073"/>
                    <a:pt x="83299" y="301988"/>
                    <a:pt x="10488" y="302243"/>
                  </a:cubicBezTo>
                  <a:cubicBezTo>
                    <a:pt x="3071" y="302243"/>
                    <a:pt x="-84" y="301391"/>
                    <a:pt x="2" y="292524"/>
                  </a:cubicBezTo>
                  <a:cubicBezTo>
                    <a:pt x="428" y="198228"/>
                    <a:pt x="257" y="103931"/>
                    <a:pt x="257" y="9635"/>
                  </a:cubicBezTo>
                  <a:cubicBezTo>
                    <a:pt x="257" y="4605"/>
                    <a:pt x="-1363" y="-84"/>
                    <a:pt x="7504" y="1"/>
                  </a:cubicBezTo>
                  <a:cubicBezTo>
                    <a:pt x="91740" y="513"/>
                    <a:pt x="175976" y="427"/>
                    <a:pt x="260296" y="513"/>
                  </a:cubicBezTo>
                  <a:cubicBezTo>
                    <a:pt x="259273" y="8783"/>
                    <a:pt x="262428" y="12449"/>
                    <a:pt x="271039" y="10744"/>
                  </a:cubicBezTo>
                  <a:cubicBezTo>
                    <a:pt x="273000" y="10403"/>
                    <a:pt x="275131" y="10914"/>
                    <a:pt x="277093" y="10999"/>
                  </a:cubicBezTo>
                  <a:cubicBezTo>
                    <a:pt x="277093" y="56528"/>
                    <a:pt x="277178" y="102141"/>
                    <a:pt x="277178" y="147669"/>
                  </a:cubicBezTo>
                  <a:cubicBezTo>
                    <a:pt x="277178" y="150739"/>
                    <a:pt x="277860" y="153978"/>
                    <a:pt x="275643" y="156621"/>
                  </a:cubicBezTo>
                  <a:cubicBezTo>
                    <a:pt x="273341" y="152188"/>
                    <a:pt x="269504" y="154234"/>
                    <a:pt x="266861" y="155428"/>
                  </a:cubicBezTo>
                  <a:cubicBezTo>
                    <a:pt x="263281" y="156962"/>
                    <a:pt x="267288" y="159264"/>
                    <a:pt x="267288" y="161311"/>
                  </a:cubicBezTo>
                  <a:cubicBezTo>
                    <a:pt x="267288" y="163613"/>
                    <a:pt x="267799" y="166000"/>
                    <a:pt x="268055" y="168302"/>
                  </a:cubicBezTo>
                  <a:cubicBezTo>
                    <a:pt x="266265" y="172991"/>
                    <a:pt x="266435" y="177936"/>
                    <a:pt x="267117" y="182625"/>
                  </a:cubicBezTo>
                  <a:cubicBezTo>
                    <a:pt x="268481" y="192089"/>
                    <a:pt x="264559" y="199762"/>
                    <a:pt x="259103" y="206242"/>
                  </a:cubicBezTo>
                  <a:cubicBezTo>
                    <a:pt x="253732" y="212551"/>
                    <a:pt x="250492" y="220310"/>
                    <a:pt x="244609" y="226193"/>
                  </a:cubicBezTo>
                  <a:cubicBezTo>
                    <a:pt x="231053" y="239834"/>
                    <a:pt x="226960" y="256459"/>
                    <a:pt x="229518" y="275131"/>
                  </a:cubicBezTo>
                  <a:cubicBezTo>
                    <a:pt x="229774" y="277177"/>
                    <a:pt x="229689" y="279224"/>
                    <a:pt x="229774" y="281355"/>
                  </a:cubicBezTo>
                  <a:cubicBezTo>
                    <a:pt x="229347" y="288261"/>
                    <a:pt x="229177" y="295167"/>
                    <a:pt x="228921" y="302073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CF4A3B-1B60-8918-F572-676EA9253518}"/>
                </a:ext>
              </a:extLst>
            </p:cNvPr>
            <p:cNvSpPr/>
            <p:nvPr/>
          </p:nvSpPr>
          <p:spPr>
            <a:xfrm>
              <a:off x="4012491" y="1364606"/>
              <a:ext cx="103477" cy="407641"/>
            </a:xfrm>
            <a:custGeom>
              <a:avLst/>
              <a:gdLst>
                <a:gd name="connsiteX0" fmla="*/ 13947 w 103477"/>
                <a:gd name="connsiteY0" fmla="*/ 407641 h 407641"/>
                <a:gd name="connsiteX1" fmla="*/ 135 w 103477"/>
                <a:gd name="connsiteY1" fmla="*/ 363818 h 407641"/>
                <a:gd name="connsiteX2" fmla="*/ 135 w 103477"/>
                <a:gd name="connsiteY2" fmla="*/ 73598 h 407641"/>
                <a:gd name="connsiteX3" fmla="*/ 72093 w 103477"/>
                <a:gd name="connsiteY3" fmla="*/ 1128 h 407641"/>
                <a:gd name="connsiteX4" fmla="*/ 100229 w 103477"/>
                <a:gd name="connsiteY4" fmla="*/ 2662 h 407641"/>
                <a:gd name="connsiteX5" fmla="*/ 102019 w 103477"/>
                <a:gd name="connsiteY5" fmla="*/ 30371 h 407641"/>
                <a:gd name="connsiteX6" fmla="*/ 102190 w 103477"/>
                <a:gd name="connsiteY6" fmla="*/ 295611 h 407641"/>
                <a:gd name="connsiteX7" fmla="*/ 96051 w 103477"/>
                <a:gd name="connsiteY7" fmla="*/ 312322 h 407641"/>
                <a:gd name="connsiteX8" fmla="*/ 13947 w 103477"/>
                <a:gd name="connsiteY8" fmla="*/ 407641 h 407641"/>
                <a:gd name="connsiteX9" fmla="*/ 79511 w 103477"/>
                <a:gd name="connsiteY9" fmla="*/ 142913 h 407641"/>
                <a:gd name="connsiteX10" fmla="*/ 74907 w 103477"/>
                <a:gd name="connsiteY10" fmla="*/ 136263 h 407641"/>
                <a:gd name="connsiteX11" fmla="*/ 69280 w 103477"/>
                <a:gd name="connsiteY11" fmla="*/ 142316 h 407641"/>
                <a:gd name="connsiteX12" fmla="*/ 76101 w 103477"/>
                <a:gd name="connsiteY12" fmla="*/ 148455 h 407641"/>
                <a:gd name="connsiteX13" fmla="*/ 79511 w 103477"/>
                <a:gd name="connsiteY13" fmla="*/ 142913 h 407641"/>
                <a:gd name="connsiteX14" fmla="*/ 47113 w 103477"/>
                <a:gd name="connsiteY14" fmla="*/ 162096 h 407641"/>
                <a:gd name="connsiteX15" fmla="*/ 53081 w 103477"/>
                <a:gd name="connsiteY15" fmla="*/ 168746 h 407641"/>
                <a:gd name="connsiteX16" fmla="*/ 58367 w 103477"/>
                <a:gd name="connsiteY16" fmla="*/ 163546 h 407641"/>
                <a:gd name="connsiteX17" fmla="*/ 51290 w 103477"/>
                <a:gd name="connsiteY17" fmla="*/ 156981 h 407641"/>
                <a:gd name="connsiteX18" fmla="*/ 47113 w 103477"/>
                <a:gd name="connsiteY18" fmla="*/ 162096 h 407641"/>
                <a:gd name="connsiteX19" fmla="*/ 70047 w 103477"/>
                <a:gd name="connsiteY19" fmla="*/ 176675 h 407641"/>
                <a:gd name="connsiteX20" fmla="*/ 76101 w 103477"/>
                <a:gd name="connsiteY20" fmla="*/ 183411 h 407641"/>
                <a:gd name="connsiteX21" fmla="*/ 81216 w 103477"/>
                <a:gd name="connsiteY21" fmla="*/ 178040 h 407641"/>
                <a:gd name="connsiteX22" fmla="*/ 73969 w 103477"/>
                <a:gd name="connsiteY22" fmla="*/ 171730 h 407641"/>
                <a:gd name="connsiteX23" fmla="*/ 70047 w 103477"/>
                <a:gd name="connsiteY23" fmla="*/ 176675 h 407641"/>
                <a:gd name="connsiteX24" fmla="*/ 26309 w 103477"/>
                <a:gd name="connsiteY24" fmla="*/ 181024 h 407641"/>
                <a:gd name="connsiteX25" fmla="*/ 32107 w 103477"/>
                <a:gd name="connsiteY25" fmla="*/ 187589 h 407641"/>
                <a:gd name="connsiteX26" fmla="*/ 37564 w 103477"/>
                <a:gd name="connsiteY26" fmla="*/ 182558 h 407641"/>
                <a:gd name="connsiteX27" fmla="*/ 30572 w 103477"/>
                <a:gd name="connsiteY27" fmla="*/ 175908 h 407641"/>
                <a:gd name="connsiteX28" fmla="*/ 26309 w 103477"/>
                <a:gd name="connsiteY28" fmla="*/ 181024 h 407641"/>
                <a:gd name="connsiteX29" fmla="*/ 47113 w 103477"/>
                <a:gd name="connsiteY29" fmla="*/ 195518 h 407641"/>
                <a:gd name="connsiteX30" fmla="*/ 52995 w 103477"/>
                <a:gd name="connsiteY30" fmla="*/ 202083 h 407641"/>
                <a:gd name="connsiteX31" fmla="*/ 58452 w 103477"/>
                <a:gd name="connsiteY31" fmla="*/ 197052 h 407641"/>
                <a:gd name="connsiteX32" fmla="*/ 51461 w 103477"/>
                <a:gd name="connsiteY32" fmla="*/ 190402 h 407641"/>
                <a:gd name="connsiteX33" fmla="*/ 47113 w 103477"/>
                <a:gd name="connsiteY33" fmla="*/ 195518 h 407641"/>
                <a:gd name="connsiteX34" fmla="*/ 71667 w 103477"/>
                <a:gd name="connsiteY34" fmla="*/ 103012 h 407641"/>
                <a:gd name="connsiteX35" fmla="*/ 67575 w 103477"/>
                <a:gd name="connsiteY35" fmla="*/ 107190 h 407641"/>
                <a:gd name="connsiteX36" fmla="*/ 73799 w 103477"/>
                <a:gd name="connsiteY36" fmla="*/ 114692 h 407641"/>
                <a:gd name="connsiteX37" fmla="*/ 79255 w 103477"/>
                <a:gd name="connsiteY37" fmla="*/ 109662 h 407641"/>
                <a:gd name="connsiteX38" fmla="*/ 71667 w 103477"/>
                <a:gd name="connsiteY38" fmla="*/ 103012 h 407641"/>
                <a:gd name="connsiteX39" fmla="*/ 30317 w 103477"/>
                <a:gd name="connsiteY39" fmla="*/ 209159 h 407641"/>
                <a:gd name="connsiteX40" fmla="*/ 25883 w 103477"/>
                <a:gd name="connsiteY40" fmla="*/ 213166 h 407641"/>
                <a:gd name="connsiteX41" fmla="*/ 31937 w 103477"/>
                <a:gd name="connsiteY41" fmla="*/ 220839 h 407641"/>
                <a:gd name="connsiteX42" fmla="*/ 37564 w 103477"/>
                <a:gd name="connsiteY42" fmla="*/ 215980 h 407641"/>
                <a:gd name="connsiteX43" fmla="*/ 30317 w 103477"/>
                <a:gd name="connsiteY43" fmla="*/ 209159 h 407641"/>
                <a:gd name="connsiteX44" fmla="*/ 47198 w 103477"/>
                <a:gd name="connsiteY44" fmla="*/ 128845 h 407641"/>
                <a:gd name="connsiteX45" fmla="*/ 53337 w 103477"/>
                <a:gd name="connsiteY45" fmla="*/ 135495 h 407641"/>
                <a:gd name="connsiteX46" fmla="*/ 58281 w 103477"/>
                <a:gd name="connsiteY46" fmla="*/ 130039 h 407641"/>
                <a:gd name="connsiteX47" fmla="*/ 50864 w 103477"/>
                <a:gd name="connsiteY47" fmla="*/ 123815 h 407641"/>
                <a:gd name="connsiteX48" fmla="*/ 47198 w 103477"/>
                <a:gd name="connsiteY48" fmla="*/ 128845 h 407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03477" h="407641">
                  <a:moveTo>
                    <a:pt x="13947" y="407641"/>
                  </a:moveTo>
                  <a:cubicBezTo>
                    <a:pt x="3801" y="393915"/>
                    <a:pt x="135" y="379335"/>
                    <a:pt x="135" y="363818"/>
                  </a:cubicBezTo>
                  <a:cubicBezTo>
                    <a:pt x="50" y="267050"/>
                    <a:pt x="-121" y="170281"/>
                    <a:pt x="135" y="73598"/>
                  </a:cubicBezTo>
                  <a:cubicBezTo>
                    <a:pt x="220" y="31395"/>
                    <a:pt x="29891" y="1895"/>
                    <a:pt x="72093" y="1128"/>
                  </a:cubicBezTo>
                  <a:cubicBezTo>
                    <a:pt x="81728" y="957"/>
                    <a:pt x="94431" y="-2112"/>
                    <a:pt x="100229" y="2662"/>
                  </a:cubicBezTo>
                  <a:cubicBezTo>
                    <a:pt x="106282" y="7693"/>
                    <a:pt x="102019" y="20822"/>
                    <a:pt x="102019" y="30371"/>
                  </a:cubicBezTo>
                  <a:cubicBezTo>
                    <a:pt x="102190" y="118785"/>
                    <a:pt x="102019" y="207198"/>
                    <a:pt x="102190" y="295611"/>
                  </a:cubicBezTo>
                  <a:cubicBezTo>
                    <a:pt x="102190" y="302262"/>
                    <a:pt x="100485" y="307292"/>
                    <a:pt x="96051" y="312322"/>
                  </a:cubicBezTo>
                  <a:cubicBezTo>
                    <a:pt x="68769" y="343697"/>
                    <a:pt x="41741" y="375328"/>
                    <a:pt x="13947" y="407641"/>
                  </a:cubicBezTo>
                  <a:close/>
                  <a:moveTo>
                    <a:pt x="79511" y="142913"/>
                  </a:moveTo>
                  <a:cubicBezTo>
                    <a:pt x="81216" y="138650"/>
                    <a:pt x="80108" y="136007"/>
                    <a:pt x="74907" y="136263"/>
                  </a:cubicBezTo>
                  <a:cubicBezTo>
                    <a:pt x="71156" y="136433"/>
                    <a:pt x="69621" y="137456"/>
                    <a:pt x="69280" y="142316"/>
                  </a:cubicBezTo>
                  <a:cubicBezTo>
                    <a:pt x="68853" y="148796"/>
                    <a:pt x="72861" y="147943"/>
                    <a:pt x="76101" y="148455"/>
                  </a:cubicBezTo>
                  <a:cubicBezTo>
                    <a:pt x="80108" y="148966"/>
                    <a:pt x="81728" y="147091"/>
                    <a:pt x="79511" y="142913"/>
                  </a:cubicBezTo>
                  <a:close/>
                  <a:moveTo>
                    <a:pt x="47113" y="162096"/>
                  </a:moveTo>
                  <a:cubicBezTo>
                    <a:pt x="46857" y="165507"/>
                    <a:pt x="46857" y="169002"/>
                    <a:pt x="53081" y="168746"/>
                  </a:cubicBezTo>
                  <a:cubicBezTo>
                    <a:pt x="57429" y="168576"/>
                    <a:pt x="58367" y="167297"/>
                    <a:pt x="58367" y="163546"/>
                  </a:cubicBezTo>
                  <a:cubicBezTo>
                    <a:pt x="58367" y="158686"/>
                    <a:pt x="55809" y="156810"/>
                    <a:pt x="51290" y="156981"/>
                  </a:cubicBezTo>
                  <a:cubicBezTo>
                    <a:pt x="48562" y="157151"/>
                    <a:pt x="45237" y="156725"/>
                    <a:pt x="47113" y="162096"/>
                  </a:cubicBezTo>
                  <a:close/>
                  <a:moveTo>
                    <a:pt x="70047" y="176675"/>
                  </a:moveTo>
                  <a:cubicBezTo>
                    <a:pt x="69621" y="180512"/>
                    <a:pt x="70047" y="183496"/>
                    <a:pt x="76101" y="183411"/>
                  </a:cubicBezTo>
                  <a:cubicBezTo>
                    <a:pt x="80704" y="183326"/>
                    <a:pt x="81216" y="181535"/>
                    <a:pt x="81216" y="178040"/>
                  </a:cubicBezTo>
                  <a:cubicBezTo>
                    <a:pt x="81216" y="173095"/>
                    <a:pt x="78402" y="171475"/>
                    <a:pt x="73969" y="171730"/>
                  </a:cubicBezTo>
                  <a:cubicBezTo>
                    <a:pt x="71070" y="171730"/>
                    <a:pt x="68086" y="171730"/>
                    <a:pt x="70047" y="176675"/>
                  </a:cubicBezTo>
                  <a:close/>
                  <a:moveTo>
                    <a:pt x="26309" y="181024"/>
                  </a:moveTo>
                  <a:cubicBezTo>
                    <a:pt x="26309" y="183922"/>
                    <a:pt x="25628" y="187930"/>
                    <a:pt x="32107" y="187589"/>
                  </a:cubicBezTo>
                  <a:cubicBezTo>
                    <a:pt x="36200" y="187418"/>
                    <a:pt x="37564" y="186395"/>
                    <a:pt x="37564" y="182558"/>
                  </a:cubicBezTo>
                  <a:cubicBezTo>
                    <a:pt x="37564" y="177784"/>
                    <a:pt x="35261" y="175652"/>
                    <a:pt x="30572" y="175908"/>
                  </a:cubicBezTo>
                  <a:cubicBezTo>
                    <a:pt x="28015" y="175908"/>
                    <a:pt x="24519" y="175226"/>
                    <a:pt x="26309" y="181024"/>
                  </a:cubicBezTo>
                  <a:close/>
                  <a:moveTo>
                    <a:pt x="47113" y="195518"/>
                  </a:moveTo>
                  <a:cubicBezTo>
                    <a:pt x="46942" y="198587"/>
                    <a:pt x="46601" y="202338"/>
                    <a:pt x="52995" y="202083"/>
                  </a:cubicBezTo>
                  <a:cubicBezTo>
                    <a:pt x="57173" y="201912"/>
                    <a:pt x="58452" y="200889"/>
                    <a:pt x="58452" y="197052"/>
                  </a:cubicBezTo>
                  <a:cubicBezTo>
                    <a:pt x="58452" y="192278"/>
                    <a:pt x="56065" y="190146"/>
                    <a:pt x="51461" y="190402"/>
                  </a:cubicBezTo>
                  <a:cubicBezTo>
                    <a:pt x="48818" y="190487"/>
                    <a:pt x="45322" y="189805"/>
                    <a:pt x="47113" y="195518"/>
                  </a:cubicBezTo>
                  <a:close/>
                  <a:moveTo>
                    <a:pt x="71667" y="103012"/>
                  </a:moveTo>
                  <a:cubicBezTo>
                    <a:pt x="69792" y="103353"/>
                    <a:pt x="66381" y="102245"/>
                    <a:pt x="67575" y="107190"/>
                  </a:cubicBezTo>
                  <a:cubicBezTo>
                    <a:pt x="68427" y="110941"/>
                    <a:pt x="67319" y="115033"/>
                    <a:pt x="73799" y="114692"/>
                  </a:cubicBezTo>
                  <a:cubicBezTo>
                    <a:pt x="77976" y="114522"/>
                    <a:pt x="79255" y="113499"/>
                    <a:pt x="79255" y="109662"/>
                  </a:cubicBezTo>
                  <a:cubicBezTo>
                    <a:pt x="79170" y="104888"/>
                    <a:pt x="76868" y="102756"/>
                    <a:pt x="71667" y="103012"/>
                  </a:cubicBezTo>
                  <a:close/>
                  <a:moveTo>
                    <a:pt x="30317" y="209159"/>
                  </a:moveTo>
                  <a:cubicBezTo>
                    <a:pt x="28441" y="209585"/>
                    <a:pt x="24689" y="208221"/>
                    <a:pt x="25883" y="213166"/>
                  </a:cubicBezTo>
                  <a:cubicBezTo>
                    <a:pt x="26736" y="216662"/>
                    <a:pt x="25201" y="221351"/>
                    <a:pt x="31937" y="220839"/>
                  </a:cubicBezTo>
                  <a:cubicBezTo>
                    <a:pt x="35773" y="220584"/>
                    <a:pt x="37649" y="220072"/>
                    <a:pt x="37564" y="215980"/>
                  </a:cubicBezTo>
                  <a:cubicBezTo>
                    <a:pt x="37478" y="211376"/>
                    <a:pt x="35517" y="208903"/>
                    <a:pt x="30317" y="209159"/>
                  </a:cubicBezTo>
                  <a:close/>
                  <a:moveTo>
                    <a:pt x="47198" y="128845"/>
                  </a:moveTo>
                  <a:cubicBezTo>
                    <a:pt x="46260" y="133279"/>
                    <a:pt x="47795" y="135410"/>
                    <a:pt x="53337" y="135495"/>
                  </a:cubicBezTo>
                  <a:cubicBezTo>
                    <a:pt x="58196" y="135581"/>
                    <a:pt x="58281" y="133364"/>
                    <a:pt x="58281" y="130039"/>
                  </a:cubicBezTo>
                  <a:cubicBezTo>
                    <a:pt x="58281" y="125009"/>
                    <a:pt x="55298" y="123644"/>
                    <a:pt x="50864" y="123815"/>
                  </a:cubicBezTo>
                  <a:cubicBezTo>
                    <a:pt x="47965" y="123900"/>
                    <a:pt x="45152" y="124071"/>
                    <a:pt x="47198" y="128845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E7AE0BE0-92DD-7FA5-6FCF-5FE145E3062B}"/>
                </a:ext>
              </a:extLst>
            </p:cNvPr>
            <p:cNvSpPr/>
            <p:nvPr/>
          </p:nvSpPr>
          <p:spPr>
            <a:xfrm>
              <a:off x="4742973" y="1365466"/>
              <a:ext cx="100273" cy="306345"/>
            </a:xfrm>
            <a:custGeom>
              <a:avLst/>
              <a:gdLst>
                <a:gd name="connsiteX0" fmla="*/ 2281 w 100273"/>
                <a:gd name="connsiteY0" fmla="*/ 306346 h 306345"/>
                <a:gd name="connsiteX1" fmla="*/ 406 w 100273"/>
                <a:gd name="connsiteY1" fmla="*/ 296797 h 306345"/>
                <a:gd name="connsiteX2" fmla="*/ 150 w 100273"/>
                <a:gd name="connsiteY2" fmla="*/ 8963 h 306345"/>
                <a:gd name="connsiteX3" fmla="*/ 9273 w 100273"/>
                <a:gd name="connsiteY3" fmla="*/ 11 h 306345"/>
                <a:gd name="connsiteX4" fmla="*/ 64776 w 100273"/>
                <a:gd name="connsiteY4" fmla="*/ 9475 h 306345"/>
                <a:gd name="connsiteX5" fmla="*/ 99988 w 100273"/>
                <a:gd name="connsiteY5" fmla="*/ 67963 h 306345"/>
                <a:gd name="connsiteX6" fmla="*/ 99988 w 100273"/>
                <a:gd name="connsiteY6" fmla="*/ 305920 h 306345"/>
                <a:gd name="connsiteX7" fmla="*/ 2281 w 100273"/>
                <a:gd name="connsiteY7" fmla="*/ 306346 h 306345"/>
                <a:gd name="connsiteX8" fmla="*/ 72364 w 100273"/>
                <a:gd name="connsiteY8" fmla="*/ 253145 h 306345"/>
                <a:gd name="connsiteX9" fmla="*/ 79441 w 100273"/>
                <a:gd name="connsiteY9" fmla="*/ 246921 h 306345"/>
                <a:gd name="connsiteX10" fmla="*/ 74070 w 100273"/>
                <a:gd name="connsiteY10" fmla="*/ 241208 h 306345"/>
                <a:gd name="connsiteX11" fmla="*/ 65544 w 100273"/>
                <a:gd name="connsiteY11" fmla="*/ 247091 h 306345"/>
                <a:gd name="connsiteX12" fmla="*/ 72364 w 100273"/>
                <a:gd name="connsiteY12" fmla="*/ 253145 h 306345"/>
                <a:gd name="connsiteX13" fmla="*/ 72108 w 100273"/>
                <a:gd name="connsiteY13" fmla="*/ 219808 h 306345"/>
                <a:gd name="connsiteX14" fmla="*/ 79356 w 100273"/>
                <a:gd name="connsiteY14" fmla="*/ 213755 h 306345"/>
                <a:gd name="connsiteX15" fmla="*/ 74155 w 100273"/>
                <a:gd name="connsiteY15" fmla="*/ 207702 h 306345"/>
                <a:gd name="connsiteX16" fmla="*/ 65373 w 100273"/>
                <a:gd name="connsiteY16" fmla="*/ 214522 h 306345"/>
                <a:gd name="connsiteX17" fmla="*/ 72108 w 100273"/>
                <a:gd name="connsiteY17" fmla="*/ 219808 h 306345"/>
                <a:gd name="connsiteX18" fmla="*/ 44911 w 100273"/>
                <a:gd name="connsiteY18" fmla="*/ 157825 h 306345"/>
                <a:gd name="connsiteX19" fmla="*/ 50709 w 100273"/>
                <a:gd name="connsiteY19" fmla="*/ 165840 h 306345"/>
                <a:gd name="connsiteX20" fmla="*/ 56506 w 100273"/>
                <a:gd name="connsiteY20" fmla="*/ 161150 h 306345"/>
                <a:gd name="connsiteX21" fmla="*/ 49856 w 100273"/>
                <a:gd name="connsiteY21" fmla="*/ 154159 h 306345"/>
                <a:gd name="connsiteX22" fmla="*/ 44911 w 100273"/>
                <a:gd name="connsiteY22" fmla="*/ 157825 h 306345"/>
                <a:gd name="connsiteX23" fmla="*/ 47383 w 100273"/>
                <a:gd name="connsiteY23" fmla="*/ 192440 h 306345"/>
                <a:gd name="connsiteX24" fmla="*/ 53352 w 100273"/>
                <a:gd name="connsiteY24" fmla="*/ 199176 h 306345"/>
                <a:gd name="connsiteX25" fmla="*/ 58552 w 100273"/>
                <a:gd name="connsiteY25" fmla="*/ 193890 h 306345"/>
                <a:gd name="connsiteX26" fmla="*/ 51390 w 100273"/>
                <a:gd name="connsiteY26" fmla="*/ 187410 h 306345"/>
                <a:gd name="connsiteX27" fmla="*/ 47383 w 100273"/>
                <a:gd name="connsiteY27" fmla="*/ 192440 h 306345"/>
                <a:gd name="connsiteX28" fmla="*/ 24790 w 100273"/>
                <a:gd name="connsiteY28" fmla="*/ 203183 h 306345"/>
                <a:gd name="connsiteX29" fmla="*/ 30843 w 100273"/>
                <a:gd name="connsiteY29" fmla="*/ 209492 h 306345"/>
                <a:gd name="connsiteX30" fmla="*/ 35703 w 100273"/>
                <a:gd name="connsiteY30" fmla="*/ 203950 h 306345"/>
                <a:gd name="connsiteX31" fmla="*/ 28286 w 100273"/>
                <a:gd name="connsiteY31" fmla="*/ 197812 h 306345"/>
                <a:gd name="connsiteX32" fmla="*/ 24790 w 100273"/>
                <a:gd name="connsiteY32" fmla="*/ 203183 h 306345"/>
                <a:gd name="connsiteX33" fmla="*/ 47383 w 100273"/>
                <a:gd name="connsiteY33" fmla="*/ 226118 h 306345"/>
                <a:gd name="connsiteX34" fmla="*/ 53096 w 100273"/>
                <a:gd name="connsiteY34" fmla="*/ 232427 h 306345"/>
                <a:gd name="connsiteX35" fmla="*/ 58638 w 100273"/>
                <a:gd name="connsiteY35" fmla="*/ 227482 h 306345"/>
                <a:gd name="connsiteX36" fmla="*/ 51732 w 100273"/>
                <a:gd name="connsiteY36" fmla="*/ 220746 h 306345"/>
                <a:gd name="connsiteX37" fmla="*/ 47383 w 100273"/>
                <a:gd name="connsiteY37" fmla="*/ 226118 h 30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00273" h="306345">
                  <a:moveTo>
                    <a:pt x="2281" y="306346"/>
                  </a:moveTo>
                  <a:cubicBezTo>
                    <a:pt x="-1299" y="303788"/>
                    <a:pt x="406" y="299952"/>
                    <a:pt x="406" y="296797"/>
                  </a:cubicBezTo>
                  <a:cubicBezTo>
                    <a:pt x="320" y="200881"/>
                    <a:pt x="406" y="104880"/>
                    <a:pt x="150" y="8963"/>
                  </a:cubicBezTo>
                  <a:cubicBezTo>
                    <a:pt x="150" y="1546"/>
                    <a:pt x="2111" y="-159"/>
                    <a:pt x="9273" y="11"/>
                  </a:cubicBezTo>
                  <a:cubicBezTo>
                    <a:pt x="28286" y="438"/>
                    <a:pt x="47383" y="-841"/>
                    <a:pt x="64776" y="9475"/>
                  </a:cubicBezTo>
                  <a:cubicBezTo>
                    <a:pt x="87028" y="22690"/>
                    <a:pt x="99817" y="42385"/>
                    <a:pt x="99988" y="67963"/>
                  </a:cubicBezTo>
                  <a:cubicBezTo>
                    <a:pt x="100585" y="147253"/>
                    <a:pt x="100073" y="226629"/>
                    <a:pt x="99988" y="305920"/>
                  </a:cubicBezTo>
                  <a:cubicBezTo>
                    <a:pt x="67419" y="306090"/>
                    <a:pt x="34850" y="306261"/>
                    <a:pt x="2281" y="306346"/>
                  </a:cubicBezTo>
                  <a:close/>
                  <a:moveTo>
                    <a:pt x="72364" y="253145"/>
                  </a:moveTo>
                  <a:cubicBezTo>
                    <a:pt x="78076" y="254935"/>
                    <a:pt x="79696" y="252036"/>
                    <a:pt x="79441" y="246921"/>
                  </a:cubicBezTo>
                  <a:cubicBezTo>
                    <a:pt x="79270" y="243425"/>
                    <a:pt x="79526" y="239333"/>
                    <a:pt x="74070" y="241208"/>
                  </a:cubicBezTo>
                  <a:cubicBezTo>
                    <a:pt x="70915" y="242317"/>
                    <a:pt x="64691" y="238395"/>
                    <a:pt x="65544" y="247091"/>
                  </a:cubicBezTo>
                  <a:cubicBezTo>
                    <a:pt x="66055" y="252633"/>
                    <a:pt x="66652" y="254764"/>
                    <a:pt x="72364" y="253145"/>
                  </a:cubicBezTo>
                  <a:close/>
                  <a:moveTo>
                    <a:pt x="72108" y="219808"/>
                  </a:moveTo>
                  <a:cubicBezTo>
                    <a:pt x="77565" y="221599"/>
                    <a:pt x="79696" y="219041"/>
                    <a:pt x="79356" y="213755"/>
                  </a:cubicBezTo>
                  <a:cubicBezTo>
                    <a:pt x="79185" y="210345"/>
                    <a:pt x="79696" y="206252"/>
                    <a:pt x="74155" y="207702"/>
                  </a:cubicBezTo>
                  <a:cubicBezTo>
                    <a:pt x="70403" y="208725"/>
                    <a:pt x="64009" y="205655"/>
                    <a:pt x="65373" y="214522"/>
                  </a:cubicBezTo>
                  <a:cubicBezTo>
                    <a:pt x="66141" y="219723"/>
                    <a:pt x="67164" y="221513"/>
                    <a:pt x="72108" y="219808"/>
                  </a:cubicBezTo>
                  <a:close/>
                  <a:moveTo>
                    <a:pt x="44911" y="157825"/>
                  </a:moveTo>
                  <a:cubicBezTo>
                    <a:pt x="45678" y="161321"/>
                    <a:pt x="43973" y="166266"/>
                    <a:pt x="50709" y="165840"/>
                  </a:cubicBezTo>
                  <a:cubicBezTo>
                    <a:pt x="54289" y="165584"/>
                    <a:pt x="56592" y="165499"/>
                    <a:pt x="56506" y="161150"/>
                  </a:cubicBezTo>
                  <a:cubicBezTo>
                    <a:pt x="56421" y="156632"/>
                    <a:pt x="54716" y="153903"/>
                    <a:pt x="49856" y="154159"/>
                  </a:cubicBezTo>
                  <a:cubicBezTo>
                    <a:pt x="47469" y="154244"/>
                    <a:pt x="43888" y="153221"/>
                    <a:pt x="44911" y="157825"/>
                  </a:cubicBezTo>
                  <a:close/>
                  <a:moveTo>
                    <a:pt x="47383" y="192440"/>
                  </a:moveTo>
                  <a:cubicBezTo>
                    <a:pt x="47213" y="195936"/>
                    <a:pt x="47127" y="199432"/>
                    <a:pt x="53352" y="199176"/>
                  </a:cubicBezTo>
                  <a:cubicBezTo>
                    <a:pt x="57699" y="199005"/>
                    <a:pt x="58638" y="197641"/>
                    <a:pt x="58552" y="193890"/>
                  </a:cubicBezTo>
                  <a:cubicBezTo>
                    <a:pt x="58467" y="189030"/>
                    <a:pt x="55909" y="187240"/>
                    <a:pt x="51390" y="187410"/>
                  </a:cubicBezTo>
                  <a:cubicBezTo>
                    <a:pt x="48747" y="187581"/>
                    <a:pt x="45508" y="187240"/>
                    <a:pt x="47383" y="192440"/>
                  </a:cubicBezTo>
                  <a:close/>
                  <a:moveTo>
                    <a:pt x="24790" y="203183"/>
                  </a:moveTo>
                  <a:cubicBezTo>
                    <a:pt x="22488" y="208554"/>
                    <a:pt x="25813" y="209151"/>
                    <a:pt x="30843" y="209492"/>
                  </a:cubicBezTo>
                  <a:cubicBezTo>
                    <a:pt x="35788" y="209833"/>
                    <a:pt x="35703" y="207275"/>
                    <a:pt x="35703" y="203950"/>
                  </a:cubicBezTo>
                  <a:cubicBezTo>
                    <a:pt x="35703" y="198920"/>
                    <a:pt x="32549" y="197641"/>
                    <a:pt x="28286" y="197812"/>
                  </a:cubicBezTo>
                  <a:cubicBezTo>
                    <a:pt x="25131" y="197897"/>
                    <a:pt x="22488" y="198323"/>
                    <a:pt x="24790" y="203183"/>
                  </a:cubicBezTo>
                  <a:close/>
                  <a:moveTo>
                    <a:pt x="47383" y="226118"/>
                  </a:moveTo>
                  <a:cubicBezTo>
                    <a:pt x="47298" y="228761"/>
                    <a:pt x="46616" y="232768"/>
                    <a:pt x="53096" y="232427"/>
                  </a:cubicBezTo>
                  <a:cubicBezTo>
                    <a:pt x="57018" y="232256"/>
                    <a:pt x="58723" y="231489"/>
                    <a:pt x="58638" y="227482"/>
                  </a:cubicBezTo>
                  <a:cubicBezTo>
                    <a:pt x="58552" y="222792"/>
                    <a:pt x="56506" y="220490"/>
                    <a:pt x="51732" y="220746"/>
                  </a:cubicBezTo>
                  <a:cubicBezTo>
                    <a:pt x="49259" y="220917"/>
                    <a:pt x="45764" y="220064"/>
                    <a:pt x="47383" y="226118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1EC0635-2155-3BBE-BCB0-FD3E889CD8EF}"/>
                </a:ext>
              </a:extLst>
            </p:cNvPr>
            <p:cNvSpPr/>
            <p:nvPr/>
          </p:nvSpPr>
          <p:spPr>
            <a:xfrm>
              <a:off x="4882798" y="1376156"/>
              <a:ext cx="168548" cy="89367"/>
            </a:xfrm>
            <a:custGeom>
              <a:avLst/>
              <a:gdLst>
                <a:gd name="connsiteX0" fmla="*/ 84300 w 168548"/>
                <a:gd name="connsiteY0" fmla="*/ 89330 h 89367"/>
                <a:gd name="connsiteX1" fmla="*/ 18736 w 168548"/>
                <a:gd name="connsiteY1" fmla="*/ 89330 h 89367"/>
                <a:gd name="connsiteX2" fmla="*/ 64 w 168548"/>
                <a:gd name="connsiteY2" fmla="*/ 70402 h 89367"/>
                <a:gd name="connsiteX3" fmla="*/ 64 w 168548"/>
                <a:gd name="connsiteY3" fmla="*/ 18395 h 89367"/>
                <a:gd name="connsiteX4" fmla="*/ 18310 w 168548"/>
                <a:gd name="connsiteY4" fmla="*/ 64 h 89367"/>
                <a:gd name="connsiteX5" fmla="*/ 150461 w 168548"/>
                <a:gd name="connsiteY5" fmla="*/ 64 h 89367"/>
                <a:gd name="connsiteX6" fmla="*/ 168450 w 168548"/>
                <a:gd name="connsiteY6" fmla="*/ 17457 h 89367"/>
                <a:gd name="connsiteX7" fmla="*/ 168450 w 168548"/>
                <a:gd name="connsiteY7" fmla="*/ 72619 h 89367"/>
                <a:gd name="connsiteX8" fmla="*/ 151910 w 168548"/>
                <a:gd name="connsiteY8" fmla="*/ 89330 h 89367"/>
                <a:gd name="connsiteX9" fmla="*/ 84300 w 168548"/>
                <a:gd name="connsiteY9" fmla="*/ 89330 h 89367"/>
                <a:gd name="connsiteX10" fmla="*/ 78417 w 168548"/>
                <a:gd name="connsiteY10" fmla="*/ 42352 h 89367"/>
                <a:gd name="connsiteX11" fmla="*/ 77735 w 168548"/>
                <a:gd name="connsiteY11" fmla="*/ 41841 h 89367"/>
                <a:gd name="connsiteX12" fmla="*/ 72790 w 168548"/>
                <a:gd name="connsiteY12" fmla="*/ 39283 h 89367"/>
                <a:gd name="connsiteX13" fmla="*/ 73557 w 168548"/>
                <a:gd name="connsiteY13" fmla="*/ 50537 h 89367"/>
                <a:gd name="connsiteX14" fmla="*/ 77735 w 168548"/>
                <a:gd name="connsiteY14" fmla="*/ 47553 h 89367"/>
                <a:gd name="connsiteX15" fmla="*/ 78417 w 168548"/>
                <a:gd name="connsiteY15" fmla="*/ 47127 h 89367"/>
                <a:gd name="connsiteX16" fmla="*/ 81230 w 168548"/>
                <a:gd name="connsiteY16" fmla="*/ 44825 h 89367"/>
                <a:gd name="connsiteX17" fmla="*/ 78417 w 168548"/>
                <a:gd name="connsiteY17" fmla="*/ 42352 h 89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8548" h="89367">
                  <a:moveTo>
                    <a:pt x="84300" y="89330"/>
                  </a:moveTo>
                  <a:cubicBezTo>
                    <a:pt x="62473" y="89330"/>
                    <a:pt x="40562" y="89330"/>
                    <a:pt x="18736" y="89330"/>
                  </a:cubicBezTo>
                  <a:cubicBezTo>
                    <a:pt x="5350" y="89330"/>
                    <a:pt x="149" y="84044"/>
                    <a:pt x="64" y="70402"/>
                  </a:cubicBezTo>
                  <a:cubicBezTo>
                    <a:pt x="-21" y="53095"/>
                    <a:pt x="-21" y="35702"/>
                    <a:pt x="64" y="18395"/>
                  </a:cubicBezTo>
                  <a:cubicBezTo>
                    <a:pt x="149" y="5350"/>
                    <a:pt x="5350" y="64"/>
                    <a:pt x="18310" y="64"/>
                  </a:cubicBezTo>
                  <a:cubicBezTo>
                    <a:pt x="62388" y="-21"/>
                    <a:pt x="106467" y="-21"/>
                    <a:pt x="150461" y="64"/>
                  </a:cubicBezTo>
                  <a:cubicBezTo>
                    <a:pt x="162909" y="64"/>
                    <a:pt x="168365" y="5435"/>
                    <a:pt x="168450" y="17457"/>
                  </a:cubicBezTo>
                  <a:cubicBezTo>
                    <a:pt x="168535" y="35873"/>
                    <a:pt x="168621" y="54203"/>
                    <a:pt x="168450" y="72619"/>
                  </a:cubicBezTo>
                  <a:cubicBezTo>
                    <a:pt x="168365" y="83618"/>
                    <a:pt x="162909" y="89245"/>
                    <a:pt x="151910" y="89330"/>
                  </a:cubicBezTo>
                  <a:cubicBezTo>
                    <a:pt x="129402" y="89415"/>
                    <a:pt x="106893" y="89330"/>
                    <a:pt x="84300" y="89330"/>
                  </a:cubicBezTo>
                  <a:close/>
                  <a:moveTo>
                    <a:pt x="78417" y="42352"/>
                  </a:moveTo>
                  <a:lnTo>
                    <a:pt x="77735" y="41841"/>
                  </a:lnTo>
                  <a:cubicBezTo>
                    <a:pt x="75688" y="41670"/>
                    <a:pt x="75603" y="36299"/>
                    <a:pt x="72790" y="39283"/>
                  </a:cubicBezTo>
                  <a:cubicBezTo>
                    <a:pt x="69635" y="42693"/>
                    <a:pt x="72022" y="47127"/>
                    <a:pt x="73557" y="50537"/>
                  </a:cubicBezTo>
                  <a:cubicBezTo>
                    <a:pt x="74154" y="51901"/>
                    <a:pt x="75944" y="48235"/>
                    <a:pt x="77735" y="47553"/>
                  </a:cubicBezTo>
                  <a:lnTo>
                    <a:pt x="78417" y="47127"/>
                  </a:lnTo>
                  <a:cubicBezTo>
                    <a:pt x="80974" y="48406"/>
                    <a:pt x="81230" y="46615"/>
                    <a:pt x="81230" y="44825"/>
                  </a:cubicBezTo>
                  <a:cubicBezTo>
                    <a:pt x="81316" y="42949"/>
                    <a:pt x="80974" y="41244"/>
                    <a:pt x="78417" y="42352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0FDAA5F9-166C-EC6A-235F-C8A58BD52791}"/>
                </a:ext>
              </a:extLst>
            </p:cNvPr>
            <p:cNvSpPr/>
            <p:nvPr/>
          </p:nvSpPr>
          <p:spPr>
            <a:xfrm>
              <a:off x="4351530" y="1645498"/>
              <a:ext cx="107610" cy="101099"/>
            </a:xfrm>
            <a:custGeom>
              <a:avLst/>
              <a:gdLst>
                <a:gd name="connsiteX0" fmla="*/ 85 w 107610"/>
                <a:gd name="connsiteY0" fmla="*/ 21966 h 101099"/>
                <a:gd name="connsiteX1" fmla="*/ 768 w 107610"/>
                <a:gd name="connsiteY1" fmla="*/ 1248 h 101099"/>
                <a:gd name="connsiteX2" fmla="*/ 78694 w 107610"/>
                <a:gd name="connsiteY2" fmla="*/ 1248 h 101099"/>
                <a:gd name="connsiteX3" fmla="*/ 104783 w 107610"/>
                <a:gd name="connsiteY3" fmla="*/ 2868 h 101099"/>
                <a:gd name="connsiteX4" fmla="*/ 106744 w 107610"/>
                <a:gd name="connsiteY4" fmla="*/ 27764 h 101099"/>
                <a:gd name="connsiteX5" fmla="*/ 66843 w 107610"/>
                <a:gd name="connsiteY5" fmla="*/ 27764 h 101099"/>
                <a:gd name="connsiteX6" fmla="*/ 66843 w 107610"/>
                <a:gd name="connsiteY6" fmla="*/ 30663 h 101099"/>
                <a:gd name="connsiteX7" fmla="*/ 106659 w 107610"/>
                <a:gd name="connsiteY7" fmla="*/ 30663 h 101099"/>
                <a:gd name="connsiteX8" fmla="*/ 106659 w 107610"/>
                <a:gd name="connsiteY8" fmla="*/ 82585 h 101099"/>
                <a:gd name="connsiteX9" fmla="*/ 88158 w 107610"/>
                <a:gd name="connsiteY9" fmla="*/ 101001 h 101099"/>
                <a:gd name="connsiteX10" fmla="*/ 18586 w 107610"/>
                <a:gd name="connsiteY10" fmla="*/ 101001 h 101099"/>
                <a:gd name="connsiteX11" fmla="*/ 427 w 107610"/>
                <a:gd name="connsiteY11" fmla="*/ 83182 h 101099"/>
                <a:gd name="connsiteX12" fmla="*/ 0 w 107610"/>
                <a:gd name="connsiteY12" fmla="*/ 30236 h 101099"/>
                <a:gd name="connsiteX13" fmla="*/ 85 w 107610"/>
                <a:gd name="connsiteY13" fmla="*/ 21966 h 10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7610" h="101099">
                  <a:moveTo>
                    <a:pt x="85" y="21966"/>
                  </a:moveTo>
                  <a:cubicBezTo>
                    <a:pt x="341" y="15060"/>
                    <a:pt x="512" y="8154"/>
                    <a:pt x="768" y="1248"/>
                  </a:cubicBezTo>
                  <a:cubicBezTo>
                    <a:pt x="26771" y="1248"/>
                    <a:pt x="52690" y="1078"/>
                    <a:pt x="78694" y="1248"/>
                  </a:cubicBezTo>
                  <a:cubicBezTo>
                    <a:pt x="87646" y="1334"/>
                    <a:pt x="98815" y="-2503"/>
                    <a:pt x="104783" y="2868"/>
                  </a:cubicBezTo>
                  <a:cubicBezTo>
                    <a:pt x="110410" y="7899"/>
                    <a:pt x="105721" y="19238"/>
                    <a:pt x="106744" y="27764"/>
                  </a:cubicBezTo>
                  <a:cubicBezTo>
                    <a:pt x="93444" y="27764"/>
                    <a:pt x="80143" y="27764"/>
                    <a:pt x="66843" y="27764"/>
                  </a:cubicBezTo>
                  <a:cubicBezTo>
                    <a:pt x="66843" y="28702"/>
                    <a:pt x="66843" y="29639"/>
                    <a:pt x="66843" y="30663"/>
                  </a:cubicBezTo>
                  <a:cubicBezTo>
                    <a:pt x="80143" y="30663"/>
                    <a:pt x="93358" y="30663"/>
                    <a:pt x="106659" y="30663"/>
                  </a:cubicBezTo>
                  <a:cubicBezTo>
                    <a:pt x="106659" y="47970"/>
                    <a:pt x="106829" y="65278"/>
                    <a:pt x="106659" y="82585"/>
                  </a:cubicBezTo>
                  <a:cubicBezTo>
                    <a:pt x="106573" y="95033"/>
                    <a:pt x="100606" y="101001"/>
                    <a:pt x="88158" y="101001"/>
                  </a:cubicBezTo>
                  <a:cubicBezTo>
                    <a:pt x="64967" y="101086"/>
                    <a:pt x="41777" y="101172"/>
                    <a:pt x="18586" y="101001"/>
                  </a:cubicBezTo>
                  <a:cubicBezTo>
                    <a:pt x="6650" y="100916"/>
                    <a:pt x="682" y="95033"/>
                    <a:pt x="427" y="83182"/>
                  </a:cubicBezTo>
                  <a:cubicBezTo>
                    <a:pt x="85" y="65533"/>
                    <a:pt x="171" y="47885"/>
                    <a:pt x="0" y="30236"/>
                  </a:cubicBezTo>
                  <a:cubicBezTo>
                    <a:pt x="85" y="27508"/>
                    <a:pt x="85" y="24780"/>
                    <a:pt x="85" y="21966"/>
                  </a:cubicBezTo>
                  <a:close/>
                </a:path>
              </a:pathLst>
            </a:custGeom>
            <a:solidFill>
              <a:srgbClr val="95C35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7A56D2BA-BB28-C861-A967-D99B924635C5}"/>
                </a:ext>
              </a:extLst>
            </p:cNvPr>
            <p:cNvSpPr/>
            <p:nvPr/>
          </p:nvSpPr>
          <p:spPr>
            <a:xfrm>
              <a:off x="4351322" y="1376391"/>
              <a:ext cx="108991" cy="296956"/>
            </a:xfrm>
            <a:custGeom>
              <a:avLst/>
              <a:gdLst>
                <a:gd name="connsiteX0" fmla="*/ 106951 w 108991"/>
                <a:gd name="connsiteY0" fmla="*/ 296956 h 296956"/>
                <a:gd name="connsiteX1" fmla="*/ 104991 w 108991"/>
                <a:gd name="connsiteY1" fmla="*/ 272061 h 296956"/>
                <a:gd name="connsiteX2" fmla="*/ 78902 w 108991"/>
                <a:gd name="connsiteY2" fmla="*/ 270441 h 296956"/>
                <a:gd name="connsiteX3" fmla="*/ 975 w 108991"/>
                <a:gd name="connsiteY3" fmla="*/ 270441 h 296956"/>
                <a:gd name="connsiteX4" fmla="*/ 719 w 108991"/>
                <a:gd name="connsiteY4" fmla="*/ 264217 h 296956"/>
                <a:gd name="connsiteX5" fmla="*/ 15810 w 108991"/>
                <a:gd name="connsiteY5" fmla="*/ 215278 h 296956"/>
                <a:gd name="connsiteX6" fmla="*/ 30304 w 108991"/>
                <a:gd name="connsiteY6" fmla="*/ 195328 h 296956"/>
                <a:gd name="connsiteX7" fmla="*/ 38318 w 108991"/>
                <a:gd name="connsiteY7" fmla="*/ 171711 h 296956"/>
                <a:gd name="connsiteX8" fmla="*/ 39256 w 108991"/>
                <a:gd name="connsiteY8" fmla="*/ 157388 h 296956"/>
                <a:gd name="connsiteX9" fmla="*/ 47185 w 108991"/>
                <a:gd name="connsiteY9" fmla="*/ 176997 h 296956"/>
                <a:gd name="connsiteX10" fmla="*/ 46759 w 108991"/>
                <a:gd name="connsiteY10" fmla="*/ 145622 h 296956"/>
                <a:gd name="connsiteX11" fmla="*/ 48293 w 108991"/>
                <a:gd name="connsiteY11" fmla="*/ 136670 h 296956"/>
                <a:gd name="connsiteX12" fmla="*/ 48208 w 108991"/>
                <a:gd name="connsiteY12" fmla="*/ 0 h 296956"/>
                <a:gd name="connsiteX13" fmla="*/ 60827 w 108991"/>
                <a:gd name="connsiteY13" fmla="*/ 0 h 296956"/>
                <a:gd name="connsiteX14" fmla="*/ 60741 w 108991"/>
                <a:gd name="connsiteY14" fmla="*/ 143746 h 296956"/>
                <a:gd name="connsiteX15" fmla="*/ 60741 w 108991"/>
                <a:gd name="connsiteY15" fmla="*/ 165146 h 296956"/>
                <a:gd name="connsiteX16" fmla="*/ 69097 w 108991"/>
                <a:gd name="connsiteY16" fmla="*/ 145878 h 296956"/>
                <a:gd name="connsiteX17" fmla="*/ 70802 w 108991"/>
                <a:gd name="connsiteY17" fmla="*/ 175377 h 296956"/>
                <a:gd name="connsiteX18" fmla="*/ 76343 w 108991"/>
                <a:gd name="connsiteY18" fmla="*/ 191576 h 296956"/>
                <a:gd name="connsiteX19" fmla="*/ 105076 w 108991"/>
                <a:gd name="connsiteY19" fmla="*/ 230795 h 296956"/>
                <a:gd name="connsiteX20" fmla="*/ 108486 w 108991"/>
                <a:gd name="connsiteY20" fmla="*/ 243499 h 296956"/>
                <a:gd name="connsiteX21" fmla="*/ 108657 w 108991"/>
                <a:gd name="connsiteY21" fmla="*/ 291329 h 296956"/>
                <a:gd name="connsiteX22" fmla="*/ 106951 w 108991"/>
                <a:gd name="connsiteY22" fmla="*/ 296956 h 296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991" h="296956">
                  <a:moveTo>
                    <a:pt x="106951" y="296956"/>
                  </a:moveTo>
                  <a:cubicBezTo>
                    <a:pt x="105928" y="288430"/>
                    <a:pt x="110618" y="277091"/>
                    <a:pt x="104991" y="272061"/>
                  </a:cubicBezTo>
                  <a:cubicBezTo>
                    <a:pt x="99022" y="266689"/>
                    <a:pt x="87768" y="270526"/>
                    <a:pt x="78902" y="270441"/>
                  </a:cubicBezTo>
                  <a:cubicBezTo>
                    <a:pt x="52897" y="270270"/>
                    <a:pt x="26979" y="270441"/>
                    <a:pt x="975" y="270441"/>
                  </a:cubicBezTo>
                  <a:cubicBezTo>
                    <a:pt x="890" y="268395"/>
                    <a:pt x="1060" y="266263"/>
                    <a:pt x="719" y="264217"/>
                  </a:cubicBezTo>
                  <a:cubicBezTo>
                    <a:pt x="-1839" y="245545"/>
                    <a:pt x="2254" y="229005"/>
                    <a:pt x="15810" y="215278"/>
                  </a:cubicBezTo>
                  <a:cubicBezTo>
                    <a:pt x="21607" y="209395"/>
                    <a:pt x="24933" y="201637"/>
                    <a:pt x="30304" y="195328"/>
                  </a:cubicBezTo>
                  <a:cubicBezTo>
                    <a:pt x="35761" y="188933"/>
                    <a:pt x="39768" y="181175"/>
                    <a:pt x="38318" y="171711"/>
                  </a:cubicBezTo>
                  <a:cubicBezTo>
                    <a:pt x="37636" y="167022"/>
                    <a:pt x="37465" y="162077"/>
                    <a:pt x="39256" y="157388"/>
                  </a:cubicBezTo>
                  <a:cubicBezTo>
                    <a:pt x="42155" y="163185"/>
                    <a:pt x="41302" y="170518"/>
                    <a:pt x="47185" y="176997"/>
                  </a:cubicBezTo>
                  <a:cubicBezTo>
                    <a:pt x="48805" y="165402"/>
                    <a:pt x="44798" y="155512"/>
                    <a:pt x="46759" y="145622"/>
                  </a:cubicBezTo>
                  <a:cubicBezTo>
                    <a:pt x="49061" y="142979"/>
                    <a:pt x="48293" y="139739"/>
                    <a:pt x="48293" y="136670"/>
                  </a:cubicBezTo>
                  <a:cubicBezTo>
                    <a:pt x="48293" y="91142"/>
                    <a:pt x="48293" y="45528"/>
                    <a:pt x="48208" y="0"/>
                  </a:cubicBezTo>
                  <a:cubicBezTo>
                    <a:pt x="52386" y="0"/>
                    <a:pt x="56649" y="0"/>
                    <a:pt x="60827" y="0"/>
                  </a:cubicBezTo>
                  <a:cubicBezTo>
                    <a:pt x="60827" y="47915"/>
                    <a:pt x="60741" y="95831"/>
                    <a:pt x="60741" y="143746"/>
                  </a:cubicBezTo>
                  <a:cubicBezTo>
                    <a:pt x="60741" y="150908"/>
                    <a:pt x="60741" y="157984"/>
                    <a:pt x="60741" y="165146"/>
                  </a:cubicBezTo>
                  <a:cubicBezTo>
                    <a:pt x="66539" y="159434"/>
                    <a:pt x="65090" y="151675"/>
                    <a:pt x="69097" y="145878"/>
                  </a:cubicBezTo>
                  <a:cubicBezTo>
                    <a:pt x="73104" y="155512"/>
                    <a:pt x="70461" y="165572"/>
                    <a:pt x="70802" y="175377"/>
                  </a:cubicBezTo>
                  <a:cubicBezTo>
                    <a:pt x="71057" y="181516"/>
                    <a:pt x="72507" y="186631"/>
                    <a:pt x="76343" y="191576"/>
                  </a:cubicBezTo>
                  <a:cubicBezTo>
                    <a:pt x="86234" y="204365"/>
                    <a:pt x="94333" y="218603"/>
                    <a:pt x="105076" y="230795"/>
                  </a:cubicBezTo>
                  <a:cubicBezTo>
                    <a:pt x="108231" y="234376"/>
                    <a:pt x="108486" y="238895"/>
                    <a:pt x="108486" y="243499"/>
                  </a:cubicBezTo>
                  <a:cubicBezTo>
                    <a:pt x="108401" y="259442"/>
                    <a:pt x="108571" y="275386"/>
                    <a:pt x="108657" y="291329"/>
                  </a:cubicBezTo>
                  <a:cubicBezTo>
                    <a:pt x="108315" y="293290"/>
                    <a:pt x="110447" y="296104"/>
                    <a:pt x="106951" y="296956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3FA3D719-E680-C4C3-C4F4-ECBF24B5F943}"/>
                </a:ext>
              </a:extLst>
            </p:cNvPr>
            <p:cNvSpPr/>
            <p:nvPr/>
          </p:nvSpPr>
          <p:spPr>
            <a:xfrm>
              <a:off x="4749517" y="1675819"/>
              <a:ext cx="93687" cy="95437"/>
            </a:xfrm>
            <a:custGeom>
              <a:avLst/>
              <a:gdLst>
                <a:gd name="connsiteX0" fmla="*/ 93529 w 93687"/>
                <a:gd name="connsiteY0" fmla="*/ 171 h 95437"/>
                <a:gd name="connsiteX1" fmla="*/ 93614 w 93687"/>
                <a:gd name="connsiteY1" fmla="*/ 56186 h 95437"/>
                <a:gd name="connsiteX2" fmla="*/ 83980 w 93687"/>
                <a:gd name="connsiteY2" fmla="*/ 90630 h 95437"/>
                <a:gd name="connsiteX3" fmla="*/ 74090 w 93687"/>
                <a:gd name="connsiteY3" fmla="*/ 91483 h 95437"/>
                <a:gd name="connsiteX4" fmla="*/ 10316 w 93687"/>
                <a:gd name="connsiteY4" fmla="*/ 13897 h 95437"/>
                <a:gd name="connsiteX5" fmla="*/ 0 w 93687"/>
                <a:gd name="connsiteY5" fmla="*/ 0 h 95437"/>
                <a:gd name="connsiteX6" fmla="*/ 93529 w 93687"/>
                <a:gd name="connsiteY6" fmla="*/ 171 h 95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687" h="95437">
                  <a:moveTo>
                    <a:pt x="93529" y="171"/>
                  </a:moveTo>
                  <a:cubicBezTo>
                    <a:pt x="93614" y="18842"/>
                    <a:pt x="93785" y="37514"/>
                    <a:pt x="93614" y="56186"/>
                  </a:cubicBezTo>
                  <a:cubicBezTo>
                    <a:pt x="93444" y="68463"/>
                    <a:pt x="89948" y="79802"/>
                    <a:pt x="83980" y="90630"/>
                  </a:cubicBezTo>
                  <a:cubicBezTo>
                    <a:pt x="80314" y="97195"/>
                    <a:pt x="78268" y="96598"/>
                    <a:pt x="74090" y="91483"/>
                  </a:cubicBezTo>
                  <a:cubicBezTo>
                    <a:pt x="52946" y="65564"/>
                    <a:pt x="31460" y="39816"/>
                    <a:pt x="10316" y="13897"/>
                  </a:cubicBezTo>
                  <a:cubicBezTo>
                    <a:pt x="6650" y="9464"/>
                    <a:pt x="1535" y="6053"/>
                    <a:pt x="0" y="0"/>
                  </a:cubicBezTo>
                  <a:cubicBezTo>
                    <a:pt x="31205" y="85"/>
                    <a:pt x="62325" y="85"/>
                    <a:pt x="93529" y="171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17661B5-50E4-B6C4-EC03-E70054A2B468}"/>
                </a:ext>
              </a:extLst>
            </p:cNvPr>
            <p:cNvSpPr/>
            <p:nvPr/>
          </p:nvSpPr>
          <p:spPr>
            <a:xfrm>
              <a:off x="4928981" y="1532499"/>
              <a:ext cx="53382" cy="51326"/>
            </a:xfrm>
            <a:custGeom>
              <a:avLst/>
              <a:gdLst>
                <a:gd name="connsiteX0" fmla="*/ 26778 w 53382"/>
                <a:gd name="connsiteY0" fmla="*/ 51326 h 51326"/>
                <a:gd name="connsiteX1" fmla="*/ 7 w 53382"/>
                <a:gd name="connsiteY1" fmla="*/ 26260 h 51326"/>
                <a:gd name="connsiteX2" fmla="*/ 26693 w 53382"/>
                <a:gd name="connsiteY2" fmla="*/ 0 h 51326"/>
                <a:gd name="connsiteX3" fmla="*/ 53379 w 53382"/>
                <a:gd name="connsiteY3" fmla="*/ 25151 h 51326"/>
                <a:gd name="connsiteX4" fmla="*/ 26778 w 53382"/>
                <a:gd name="connsiteY4" fmla="*/ 51326 h 5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82" h="51326">
                  <a:moveTo>
                    <a:pt x="26778" y="51326"/>
                  </a:moveTo>
                  <a:cubicBezTo>
                    <a:pt x="12454" y="51326"/>
                    <a:pt x="348" y="39901"/>
                    <a:pt x="7" y="26260"/>
                  </a:cubicBezTo>
                  <a:cubicBezTo>
                    <a:pt x="-335" y="12362"/>
                    <a:pt x="12199" y="0"/>
                    <a:pt x="26693" y="0"/>
                  </a:cubicBezTo>
                  <a:cubicBezTo>
                    <a:pt x="40931" y="0"/>
                    <a:pt x="53123" y="11510"/>
                    <a:pt x="53379" y="25151"/>
                  </a:cubicBezTo>
                  <a:cubicBezTo>
                    <a:pt x="53634" y="39475"/>
                    <a:pt x="41528" y="51411"/>
                    <a:pt x="26778" y="51326"/>
                  </a:cubicBezTo>
                  <a:close/>
                </a:path>
              </a:pathLst>
            </a:custGeom>
            <a:solidFill>
              <a:srgbClr val="5694C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85047F76-EBB9-E7E3-B24B-9B85818B6620}"/>
                </a:ext>
              </a:extLst>
            </p:cNvPr>
            <p:cNvSpPr/>
            <p:nvPr/>
          </p:nvSpPr>
          <p:spPr>
            <a:xfrm>
              <a:off x="4931027" y="1640778"/>
              <a:ext cx="53382" cy="51325"/>
            </a:xfrm>
            <a:custGeom>
              <a:avLst/>
              <a:gdLst>
                <a:gd name="connsiteX0" fmla="*/ 26778 w 53382"/>
                <a:gd name="connsiteY0" fmla="*/ 51326 h 51325"/>
                <a:gd name="connsiteX1" fmla="*/ 7 w 53382"/>
                <a:gd name="connsiteY1" fmla="*/ 26260 h 51325"/>
                <a:gd name="connsiteX2" fmla="*/ 26693 w 53382"/>
                <a:gd name="connsiteY2" fmla="*/ 0 h 51325"/>
                <a:gd name="connsiteX3" fmla="*/ 53379 w 53382"/>
                <a:gd name="connsiteY3" fmla="*/ 25151 h 51325"/>
                <a:gd name="connsiteX4" fmla="*/ 26778 w 53382"/>
                <a:gd name="connsiteY4" fmla="*/ 51326 h 5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82" h="51325">
                  <a:moveTo>
                    <a:pt x="26778" y="51326"/>
                  </a:moveTo>
                  <a:cubicBezTo>
                    <a:pt x="12454" y="51326"/>
                    <a:pt x="348" y="39901"/>
                    <a:pt x="7" y="26260"/>
                  </a:cubicBezTo>
                  <a:cubicBezTo>
                    <a:pt x="-335" y="12363"/>
                    <a:pt x="12199" y="0"/>
                    <a:pt x="26693" y="0"/>
                  </a:cubicBezTo>
                  <a:cubicBezTo>
                    <a:pt x="40931" y="0"/>
                    <a:pt x="53123" y="11510"/>
                    <a:pt x="53379" y="25151"/>
                  </a:cubicBezTo>
                  <a:cubicBezTo>
                    <a:pt x="53634" y="39390"/>
                    <a:pt x="41528" y="51326"/>
                    <a:pt x="26778" y="51326"/>
                  </a:cubicBezTo>
                  <a:close/>
                </a:path>
              </a:pathLst>
            </a:custGeom>
            <a:solidFill>
              <a:srgbClr val="5694C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EB3FE1E6-CC30-DA39-E877-7D3A1519B37D}"/>
                </a:ext>
              </a:extLst>
            </p:cNvPr>
            <p:cNvSpPr/>
            <p:nvPr/>
          </p:nvSpPr>
          <p:spPr>
            <a:xfrm>
              <a:off x="4857762" y="1331459"/>
              <a:ext cx="6380" cy="340473"/>
            </a:xfrm>
            <a:custGeom>
              <a:avLst/>
              <a:gdLst>
                <a:gd name="connsiteX0" fmla="*/ 34 w 6380"/>
                <a:gd name="connsiteY0" fmla="*/ 170603 h 340473"/>
                <a:gd name="connsiteX1" fmla="*/ 34 w 6380"/>
                <a:gd name="connsiteY1" fmla="*/ 10402 h 340473"/>
                <a:gd name="connsiteX2" fmla="*/ 119 w 6380"/>
                <a:gd name="connsiteY2" fmla="*/ 3155 h 340473"/>
                <a:gd name="connsiteX3" fmla="*/ 3189 w 6380"/>
                <a:gd name="connsiteY3" fmla="*/ 0 h 340473"/>
                <a:gd name="connsiteX4" fmla="*/ 6258 w 6380"/>
                <a:gd name="connsiteY4" fmla="*/ 3069 h 340473"/>
                <a:gd name="connsiteX5" fmla="*/ 6343 w 6380"/>
                <a:gd name="connsiteY5" fmla="*/ 9293 h 340473"/>
                <a:gd name="connsiteX6" fmla="*/ 6343 w 6380"/>
                <a:gd name="connsiteY6" fmla="*/ 330633 h 340473"/>
                <a:gd name="connsiteX7" fmla="*/ 6343 w 6380"/>
                <a:gd name="connsiteY7" fmla="*/ 334811 h 340473"/>
                <a:gd name="connsiteX8" fmla="*/ 2762 w 6380"/>
                <a:gd name="connsiteY8" fmla="*/ 340438 h 340473"/>
                <a:gd name="connsiteX9" fmla="*/ 205 w 6380"/>
                <a:gd name="connsiteY9" fmla="*/ 334811 h 340473"/>
                <a:gd name="connsiteX10" fmla="*/ 119 w 6380"/>
                <a:gd name="connsiteY10" fmla="*/ 289027 h 340473"/>
                <a:gd name="connsiteX11" fmla="*/ 34 w 6380"/>
                <a:gd name="connsiteY11" fmla="*/ 170603 h 34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80" h="340473">
                  <a:moveTo>
                    <a:pt x="34" y="170603"/>
                  </a:moveTo>
                  <a:cubicBezTo>
                    <a:pt x="34" y="117231"/>
                    <a:pt x="34" y="63859"/>
                    <a:pt x="34" y="10402"/>
                  </a:cubicBezTo>
                  <a:cubicBezTo>
                    <a:pt x="34" y="8014"/>
                    <a:pt x="34" y="5542"/>
                    <a:pt x="119" y="3155"/>
                  </a:cubicBezTo>
                  <a:cubicBezTo>
                    <a:pt x="119" y="1108"/>
                    <a:pt x="887" y="0"/>
                    <a:pt x="3189" y="0"/>
                  </a:cubicBezTo>
                  <a:cubicBezTo>
                    <a:pt x="5405" y="0"/>
                    <a:pt x="6258" y="1023"/>
                    <a:pt x="6258" y="3069"/>
                  </a:cubicBezTo>
                  <a:cubicBezTo>
                    <a:pt x="6258" y="5116"/>
                    <a:pt x="6343" y="7247"/>
                    <a:pt x="6343" y="9293"/>
                  </a:cubicBezTo>
                  <a:cubicBezTo>
                    <a:pt x="6343" y="116378"/>
                    <a:pt x="6343" y="223548"/>
                    <a:pt x="6343" y="330633"/>
                  </a:cubicBezTo>
                  <a:cubicBezTo>
                    <a:pt x="6343" y="331998"/>
                    <a:pt x="6428" y="333447"/>
                    <a:pt x="6343" y="334811"/>
                  </a:cubicBezTo>
                  <a:cubicBezTo>
                    <a:pt x="6088" y="337284"/>
                    <a:pt x="7451" y="340865"/>
                    <a:pt x="2762" y="340438"/>
                  </a:cubicBezTo>
                  <a:cubicBezTo>
                    <a:pt x="-1074" y="340097"/>
                    <a:pt x="205" y="336943"/>
                    <a:pt x="205" y="334811"/>
                  </a:cubicBezTo>
                  <a:cubicBezTo>
                    <a:pt x="119" y="319550"/>
                    <a:pt x="119" y="304289"/>
                    <a:pt x="119" y="289027"/>
                  </a:cubicBezTo>
                  <a:cubicBezTo>
                    <a:pt x="34" y="249638"/>
                    <a:pt x="34" y="210078"/>
                    <a:pt x="34" y="170603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62D30B86-E564-698E-4B9F-DACF7A32A94B}"/>
                </a:ext>
              </a:extLst>
            </p:cNvPr>
            <p:cNvSpPr/>
            <p:nvPr/>
          </p:nvSpPr>
          <p:spPr>
            <a:xfrm>
              <a:off x="4931001" y="1640773"/>
              <a:ext cx="53473" cy="31329"/>
            </a:xfrm>
            <a:custGeom>
              <a:avLst/>
              <a:gdLst>
                <a:gd name="connsiteX0" fmla="*/ 27571 w 53473"/>
                <a:gd name="connsiteY0" fmla="*/ 31209 h 31329"/>
                <a:gd name="connsiteX1" fmla="*/ 7876 w 53473"/>
                <a:gd name="connsiteY1" fmla="*/ 31295 h 31329"/>
                <a:gd name="connsiteX2" fmla="*/ 118 w 53473"/>
                <a:gd name="connsiteY2" fmla="*/ 22428 h 31329"/>
                <a:gd name="connsiteX3" fmla="*/ 27059 w 53473"/>
                <a:gd name="connsiteY3" fmla="*/ 5 h 31329"/>
                <a:gd name="connsiteX4" fmla="*/ 53405 w 53473"/>
                <a:gd name="connsiteY4" fmla="*/ 23025 h 31329"/>
                <a:gd name="connsiteX5" fmla="*/ 46072 w 53473"/>
                <a:gd name="connsiteY5" fmla="*/ 31124 h 31329"/>
                <a:gd name="connsiteX6" fmla="*/ 27400 w 53473"/>
                <a:gd name="connsiteY6" fmla="*/ 31039 h 31329"/>
                <a:gd name="connsiteX7" fmla="*/ 27571 w 53473"/>
                <a:gd name="connsiteY7" fmla="*/ 31209 h 31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473" h="31329">
                  <a:moveTo>
                    <a:pt x="27571" y="31209"/>
                  </a:moveTo>
                  <a:cubicBezTo>
                    <a:pt x="21006" y="31209"/>
                    <a:pt x="14441" y="30868"/>
                    <a:pt x="7876" y="31295"/>
                  </a:cubicBezTo>
                  <a:cubicBezTo>
                    <a:pt x="1056" y="31721"/>
                    <a:pt x="-479" y="28225"/>
                    <a:pt x="118" y="22428"/>
                  </a:cubicBezTo>
                  <a:cubicBezTo>
                    <a:pt x="1396" y="10150"/>
                    <a:pt x="13844" y="-251"/>
                    <a:pt x="27059" y="5"/>
                  </a:cubicBezTo>
                  <a:cubicBezTo>
                    <a:pt x="40786" y="260"/>
                    <a:pt x="52381" y="10492"/>
                    <a:pt x="53405" y="23025"/>
                  </a:cubicBezTo>
                  <a:cubicBezTo>
                    <a:pt x="53831" y="28481"/>
                    <a:pt x="52381" y="31550"/>
                    <a:pt x="46072" y="31124"/>
                  </a:cubicBezTo>
                  <a:cubicBezTo>
                    <a:pt x="39848" y="30698"/>
                    <a:pt x="33624" y="31039"/>
                    <a:pt x="27400" y="31039"/>
                  </a:cubicBezTo>
                  <a:cubicBezTo>
                    <a:pt x="27571" y="31124"/>
                    <a:pt x="27571" y="31124"/>
                    <a:pt x="27571" y="31209"/>
                  </a:cubicBezTo>
                  <a:close/>
                </a:path>
              </a:pathLst>
            </a:custGeom>
            <a:solidFill>
              <a:srgbClr val="5694C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3E489506-87C3-CB70-6159-D4CF3C13C7CC}"/>
                </a:ext>
              </a:extLst>
            </p:cNvPr>
            <p:cNvSpPr/>
            <p:nvPr/>
          </p:nvSpPr>
          <p:spPr>
            <a:xfrm>
              <a:off x="4934884" y="1673858"/>
              <a:ext cx="45702" cy="15837"/>
            </a:xfrm>
            <a:custGeom>
              <a:avLst/>
              <a:gdLst>
                <a:gd name="connsiteX0" fmla="*/ 23517 w 45702"/>
                <a:gd name="connsiteY0" fmla="*/ 0 h 15837"/>
                <a:gd name="connsiteX1" fmla="*/ 41081 w 45702"/>
                <a:gd name="connsiteY1" fmla="*/ 0 h 15837"/>
                <a:gd name="connsiteX2" fmla="*/ 43979 w 45702"/>
                <a:gd name="connsiteY2" fmla="*/ 6480 h 15837"/>
                <a:gd name="connsiteX3" fmla="*/ 1521 w 45702"/>
                <a:gd name="connsiteY3" fmla="*/ 6139 h 15837"/>
                <a:gd name="connsiteX4" fmla="*/ 5016 w 45702"/>
                <a:gd name="connsiteY4" fmla="*/ 85 h 15837"/>
                <a:gd name="connsiteX5" fmla="*/ 23517 w 45702"/>
                <a:gd name="connsiteY5" fmla="*/ 0 h 15837"/>
                <a:gd name="connsiteX6" fmla="*/ 23517 w 45702"/>
                <a:gd name="connsiteY6" fmla="*/ 0 h 15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02" h="15837">
                  <a:moveTo>
                    <a:pt x="23517" y="0"/>
                  </a:moveTo>
                  <a:cubicBezTo>
                    <a:pt x="29400" y="0"/>
                    <a:pt x="35198" y="0"/>
                    <a:pt x="41081" y="0"/>
                  </a:cubicBezTo>
                  <a:cubicBezTo>
                    <a:pt x="46878" y="0"/>
                    <a:pt x="46452" y="2728"/>
                    <a:pt x="43979" y="6480"/>
                  </a:cubicBezTo>
                  <a:cubicBezTo>
                    <a:pt x="35454" y="19098"/>
                    <a:pt x="9961" y="18927"/>
                    <a:pt x="1521" y="6139"/>
                  </a:cubicBezTo>
                  <a:cubicBezTo>
                    <a:pt x="-1464" y="1705"/>
                    <a:pt x="71" y="0"/>
                    <a:pt x="5016" y="85"/>
                  </a:cubicBezTo>
                  <a:cubicBezTo>
                    <a:pt x="11155" y="85"/>
                    <a:pt x="17379" y="0"/>
                    <a:pt x="23517" y="0"/>
                  </a:cubicBezTo>
                  <a:cubicBezTo>
                    <a:pt x="23517" y="0"/>
                    <a:pt x="23517" y="0"/>
                    <a:pt x="23517" y="0"/>
                  </a:cubicBezTo>
                  <a:close/>
                </a:path>
              </a:pathLst>
            </a:custGeom>
            <a:solidFill>
              <a:srgbClr val="5694C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F77215D1-9323-C32A-CD7F-B8A8B6984887}"/>
                </a:ext>
              </a:extLst>
            </p:cNvPr>
            <p:cNvSpPr/>
            <p:nvPr/>
          </p:nvSpPr>
          <p:spPr>
            <a:xfrm>
              <a:off x="4382808" y="1365904"/>
              <a:ext cx="42624" cy="10606"/>
            </a:xfrm>
            <a:custGeom>
              <a:avLst/>
              <a:gdLst>
                <a:gd name="connsiteX0" fmla="*/ 29597 w 42624"/>
                <a:gd name="connsiteY0" fmla="*/ 10487 h 10606"/>
                <a:gd name="connsiteX1" fmla="*/ 16979 w 42624"/>
                <a:gd name="connsiteY1" fmla="*/ 10487 h 10606"/>
                <a:gd name="connsiteX2" fmla="*/ 10925 w 42624"/>
                <a:gd name="connsiteY2" fmla="*/ 10231 h 10606"/>
                <a:gd name="connsiteX3" fmla="*/ 182 w 42624"/>
                <a:gd name="connsiteY3" fmla="*/ 0 h 10606"/>
                <a:gd name="connsiteX4" fmla="*/ 42215 w 42624"/>
                <a:gd name="connsiteY4" fmla="*/ 0 h 10606"/>
                <a:gd name="connsiteX5" fmla="*/ 29597 w 42624"/>
                <a:gd name="connsiteY5" fmla="*/ 10487 h 10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624" h="10606">
                  <a:moveTo>
                    <a:pt x="29597" y="10487"/>
                  </a:moveTo>
                  <a:cubicBezTo>
                    <a:pt x="25419" y="10487"/>
                    <a:pt x="21156" y="10487"/>
                    <a:pt x="16979" y="10487"/>
                  </a:cubicBezTo>
                  <a:cubicBezTo>
                    <a:pt x="14933" y="10402"/>
                    <a:pt x="12801" y="9890"/>
                    <a:pt x="10925" y="10231"/>
                  </a:cubicBezTo>
                  <a:cubicBezTo>
                    <a:pt x="2399" y="11851"/>
                    <a:pt x="-841" y="8185"/>
                    <a:pt x="182" y="0"/>
                  </a:cubicBezTo>
                  <a:cubicBezTo>
                    <a:pt x="14165" y="0"/>
                    <a:pt x="28233" y="0"/>
                    <a:pt x="42215" y="0"/>
                  </a:cubicBezTo>
                  <a:cubicBezTo>
                    <a:pt x="44517" y="11339"/>
                    <a:pt x="36673" y="10402"/>
                    <a:pt x="29597" y="10487"/>
                  </a:cubicBezTo>
                  <a:close/>
                </a:path>
              </a:pathLst>
            </a:custGeom>
            <a:solidFill>
              <a:srgbClr val="7F7F8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EFD5AC5-C645-AD09-B6B1-128D3DC61254}"/>
                </a:ext>
              </a:extLst>
            </p:cNvPr>
            <p:cNvSpPr/>
            <p:nvPr/>
          </p:nvSpPr>
          <p:spPr>
            <a:xfrm>
              <a:off x="4745254" y="1671386"/>
              <a:ext cx="97792" cy="4603"/>
            </a:xfrm>
            <a:custGeom>
              <a:avLst/>
              <a:gdLst>
                <a:gd name="connsiteX0" fmla="*/ 97792 w 97792"/>
                <a:gd name="connsiteY0" fmla="*/ 4604 h 4603"/>
                <a:gd name="connsiteX1" fmla="*/ 4178 w 97792"/>
                <a:gd name="connsiteY1" fmla="*/ 4433 h 4603"/>
                <a:gd name="connsiteX2" fmla="*/ 0 w 97792"/>
                <a:gd name="connsiteY2" fmla="*/ 426 h 4603"/>
                <a:gd name="connsiteX3" fmla="*/ 97707 w 97792"/>
                <a:gd name="connsiteY3" fmla="*/ 0 h 4603"/>
                <a:gd name="connsiteX4" fmla="*/ 97792 w 97792"/>
                <a:gd name="connsiteY4" fmla="*/ 4604 h 4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792" h="4603">
                  <a:moveTo>
                    <a:pt x="97792" y="4604"/>
                  </a:moveTo>
                  <a:cubicBezTo>
                    <a:pt x="66588" y="4519"/>
                    <a:pt x="35383" y="4519"/>
                    <a:pt x="4178" y="4433"/>
                  </a:cubicBezTo>
                  <a:cubicBezTo>
                    <a:pt x="2047" y="3837"/>
                    <a:pt x="938" y="2217"/>
                    <a:pt x="0" y="426"/>
                  </a:cubicBezTo>
                  <a:cubicBezTo>
                    <a:pt x="32569" y="256"/>
                    <a:pt x="65138" y="170"/>
                    <a:pt x="97707" y="0"/>
                  </a:cubicBezTo>
                  <a:cubicBezTo>
                    <a:pt x="97792" y="1535"/>
                    <a:pt x="97792" y="3069"/>
                    <a:pt x="97792" y="4604"/>
                  </a:cubicBezTo>
                  <a:close/>
                </a:path>
              </a:pathLst>
            </a:custGeom>
            <a:solidFill>
              <a:srgbClr val="7F7F8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0453B42-1A81-7495-5B29-3E6FCDD77B93}"/>
                </a:ext>
              </a:extLst>
            </p:cNvPr>
            <p:cNvSpPr/>
            <p:nvPr/>
          </p:nvSpPr>
          <p:spPr>
            <a:xfrm>
              <a:off x="4880385" y="1779406"/>
              <a:ext cx="202859" cy="63350"/>
            </a:xfrm>
            <a:custGeom>
              <a:avLst/>
              <a:gdLst>
                <a:gd name="connsiteX0" fmla="*/ 101974 w 202859"/>
                <a:gd name="connsiteY0" fmla="*/ 174 h 63350"/>
                <a:gd name="connsiteX1" fmla="*/ 192519 w 202859"/>
                <a:gd name="connsiteY1" fmla="*/ 3 h 63350"/>
                <a:gd name="connsiteX2" fmla="*/ 202835 w 202859"/>
                <a:gd name="connsiteY2" fmla="*/ 9723 h 63350"/>
                <a:gd name="connsiteX3" fmla="*/ 202750 w 202859"/>
                <a:gd name="connsiteY3" fmla="*/ 55507 h 63350"/>
                <a:gd name="connsiteX4" fmla="*/ 194906 w 202859"/>
                <a:gd name="connsiteY4" fmla="*/ 63350 h 63350"/>
                <a:gd name="connsiteX5" fmla="*/ 7593 w 202859"/>
                <a:gd name="connsiteY5" fmla="*/ 63350 h 63350"/>
                <a:gd name="connsiteX6" fmla="*/ 5 w 202859"/>
                <a:gd name="connsiteY6" fmla="*/ 56359 h 63350"/>
                <a:gd name="connsiteX7" fmla="*/ 5 w 202859"/>
                <a:gd name="connsiteY7" fmla="*/ 7506 h 63350"/>
                <a:gd name="connsiteX8" fmla="*/ 9383 w 202859"/>
                <a:gd name="connsiteY8" fmla="*/ 259 h 63350"/>
                <a:gd name="connsiteX9" fmla="*/ 101974 w 202859"/>
                <a:gd name="connsiteY9" fmla="*/ 174 h 6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2859" h="63350">
                  <a:moveTo>
                    <a:pt x="101974" y="174"/>
                  </a:moveTo>
                  <a:cubicBezTo>
                    <a:pt x="132156" y="174"/>
                    <a:pt x="162337" y="344"/>
                    <a:pt x="192519" y="3"/>
                  </a:cubicBezTo>
                  <a:cubicBezTo>
                    <a:pt x="199937" y="-82"/>
                    <a:pt x="203177" y="1453"/>
                    <a:pt x="202835" y="9723"/>
                  </a:cubicBezTo>
                  <a:cubicBezTo>
                    <a:pt x="202238" y="24984"/>
                    <a:pt x="202494" y="40245"/>
                    <a:pt x="202750" y="55507"/>
                  </a:cubicBezTo>
                  <a:cubicBezTo>
                    <a:pt x="202835" y="61304"/>
                    <a:pt x="200789" y="63350"/>
                    <a:pt x="194906" y="63350"/>
                  </a:cubicBezTo>
                  <a:cubicBezTo>
                    <a:pt x="132497" y="63180"/>
                    <a:pt x="70002" y="63265"/>
                    <a:pt x="7593" y="63350"/>
                  </a:cubicBezTo>
                  <a:cubicBezTo>
                    <a:pt x="2562" y="63350"/>
                    <a:pt x="-81" y="61986"/>
                    <a:pt x="5" y="56359"/>
                  </a:cubicBezTo>
                  <a:cubicBezTo>
                    <a:pt x="260" y="40075"/>
                    <a:pt x="346" y="23790"/>
                    <a:pt x="5" y="7506"/>
                  </a:cubicBezTo>
                  <a:cubicBezTo>
                    <a:pt x="-166" y="3"/>
                    <a:pt x="4268" y="259"/>
                    <a:pt x="9383" y="259"/>
                  </a:cubicBezTo>
                  <a:cubicBezTo>
                    <a:pt x="40247" y="174"/>
                    <a:pt x="71110" y="174"/>
                    <a:pt x="101974" y="174"/>
                  </a:cubicBezTo>
                  <a:close/>
                </a:path>
              </a:pathLst>
            </a:custGeom>
            <a:solidFill>
              <a:srgbClr val="7F7F8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CB483A9-153B-71DE-AC3C-2BBA295D7CFF}"/>
                </a:ext>
              </a:extLst>
            </p:cNvPr>
            <p:cNvSpPr/>
            <p:nvPr/>
          </p:nvSpPr>
          <p:spPr>
            <a:xfrm>
              <a:off x="4412319" y="1519913"/>
              <a:ext cx="8355" cy="21709"/>
            </a:xfrm>
            <a:custGeom>
              <a:avLst/>
              <a:gdLst>
                <a:gd name="connsiteX0" fmla="*/ 8356 w 8355"/>
                <a:gd name="connsiteY0" fmla="*/ 2441 h 21709"/>
                <a:gd name="connsiteX1" fmla="*/ 0 w 8355"/>
                <a:gd name="connsiteY1" fmla="*/ 21709 h 21709"/>
                <a:gd name="connsiteX2" fmla="*/ 0 w 8355"/>
                <a:gd name="connsiteY2" fmla="*/ 309 h 21709"/>
                <a:gd name="connsiteX3" fmla="*/ 8356 w 8355"/>
                <a:gd name="connsiteY3" fmla="*/ 2441 h 2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55" h="21709">
                  <a:moveTo>
                    <a:pt x="8356" y="2441"/>
                  </a:moveTo>
                  <a:cubicBezTo>
                    <a:pt x="4263" y="8238"/>
                    <a:pt x="5798" y="15997"/>
                    <a:pt x="0" y="21709"/>
                  </a:cubicBezTo>
                  <a:cubicBezTo>
                    <a:pt x="0" y="14547"/>
                    <a:pt x="0" y="7471"/>
                    <a:pt x="0" y="309"/>
                  </a:cubicBezTo>
                  <a:cubicBezTo>
                    <a:pt x="2899" y="565"/>
                    <a:pt x="6394" y="-1481"/>
                    <a:pt x="8356" y="2441"/>
                  </a:cubicBezTo>
                  <a:close/>
                </a:path>
              </a:pathLst>
            </a:custGeom>
            <a:solidFill>
              <a:srgbClr val="7F7F8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06E0C228-4489-208C-639D-AA0D6F2925C8}"/>
                </a:ext>
              </a:extLst>
            </p:cNvPr>
            <p:cNvSpPr/>
            <p:nvPr/>
          </p:nvSpPr>
          <p:spPr>
            <a:xfrm>
              <a:off x="4388067" y="1519337"/>
              <a:ext cx="11006" cy="34051"/>
            </a:xfrm>
            <a:custGeom>
              <a:avLst/>
              <a:gdLst>
                <a:gd name="connsiteX0" fmla="*/ 10185 w 11006"/>
                <a:gd name="connsiteY0" fmla="*/ 2676 h 34051"/>
                <a:gd name="connsiteX1" fmla="*/ 10611 w 11006"/>
                <a:gd name="connsiteY1" fmla="*/ 34051 h 34051"/>
                <a:gd name="connsiteX2" fmla="*/ 2682 w 11006"/>
                <a:gd name="connsiteY2" fmla="*/ 14442 h 34051"/>
                <a:gd name="connsiteX3" fmla="*/ 1914 w 11006"/>
                <a:gd name="connsiteY3" fmla="*/ 7451 h 34051"/>
                <a:gd name="connsiteX4" fmla="*/ 1488 w 11006"/>
                <a:gd name="connsiteY4" fmla="*/ 1568 h 34051"/>
                <a:gd name="connsiteX5" fmla="*/ 10185 w 11006"/>
                <a:gd name="connsiteY5" fmla="*/ 2676 h 34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06" h="34051">
                  <a:moveTo>
                    <a:pt x="10185" y="2676"/>
                  </a:moveTo>
                  <a:cubicBezTo>
                    <a:pt x="8223" y="12566"/>
                    <a:pt x="12231" y="22456"/>
                    <a:pt x="10611" y="34051"/>
                  </a:cubicBezTo>
                  <a:cubicBezTo>
                    <a:pt x="4728" y="27572"/>
                    <a:pt x="5495" y="20239"/>
                    <a:pt x="2682" y="14442"/>
                  </a:cubicBezTo>
                  <a:cubicBezTo>
                    <a:pt x="2426" y="12140"/>
                    <a:pt x="1914" y="9753"/>
                    <a:pt x="1914" y="7451"/>
                  </a:cubicBezTo>
                  <a:cubicBezTo>
                    <a:pt x="1914" y="5404"/>
                    <a:pt x="-2093" y="3102"/>
                    <a:pt x="1488" y="1568"/>
                  </a:cubicBezTo>
                  <a:cubicBezTo>
                    <a:pt x="4046" y="289"/>
                    <a:pt x="7797" y="-1672"/>
                    <a:pt x="10185" y="2676"/>
                  </a:cubicBezTo>
                  <a:close/>
                </a:path>
              </a:pathLst>
            </a:custGeom>
            <a:solidFill>
              <a:srgbClr val="7F7F8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D92D5534-AAE5-86A4-988D-B54D34A5FB3E}"/>
                </a:ext>
              </a:extLst>
            </p:cNvPr>
            <p:cNvSpPr/>
            <p:nvPr/>
          </p:nvSpPr>
          <p:spPr>
            <a:xfrm>
              <a:off x="4081655" y="1500766"/>
              <a:ext cx="11343" cy="12317"/>
            </a:xfrm>
            <a:custGeom>
              <a:avLst/>
              <a:gdLst>
                <a:gd name="connsiteX0" fmla="*/ 10347 w 11343"/>
                <a:gd name="connsiteY0" fmla="*/ 6753 h 12317"/>
                <a:gd name="connsiteX1" fmla="*/ 6851 w 11343"/>
                <a:gd name="connsiteY1" fmla="*/ 12209 h 12317"/>
                <a:gd name="connsiteX2" fmla="*/ 31 w 11343"/>
                <a:gd name="connsiteY2" fmla="*/ 6070 h 12317"/>
                <a:gd name="connsiteX3" fmla="*/ 5658 w 11343"/>
                <a:gd name="connsiteY3" fmla="*/ 17 h 12317"/>
                <a:gd name="connsiteX4" fmla="*/ 10347 w 11343"/>
                <a:gd name="connsiteY4" fmla="*/ 6753 h 12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43" h="12317">
                  <a:moveTo>
                    <a:pt x="10347" y="6753"/>
                  </a:moveTo>
                  <a:cubicBezTo>
                    <a:pt x="12564" y="10930"/>
                    <a:pt x="10944" y="12806"/>
                    <a:pt x="6851" y="12209"/>
                  </a:cubicBezTo>
                  <a:cubicBezTo>
                    <a:pt x="3697" y="11698"/>
                    <a:pt x="-395" y="12550"/>
                    <a:pt x="31" y="6070"/>
                  </a:cubicBezTo>
                  <a:cubicBezTo>
                    <a:pt x="372" y="1296"/>
                    <a:pt x="1906" y="188"/>
                    <a:pt x="5658" y="17"/>
                  </a:cubicBezTo>
                  <a:cubicBezTo>
                    <a:pt x="10944" y="-239"/>
                    <a:pt x="12137" y="2404"/>
                    <a:pt x="10347" y="6753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E9FDC8D-C8CC-64DF-E11E-CD4CFB7CC89A}"/>
                </a:ext>
              </a:extLst>
            </p:cNvPr>
            <p:cNvSpPr/>
            <p:nvPr/>
          </p:nvSpPr>
          <p:spPr>
            <a:xfrm>
              <a:off x="4059056" y="1521649"/>
              <a:ext cx="11801" cy="11793"/>
            </a:xfrm>
            <a:custGeom>
              <a:avLst/>
              <a:gdLst>
                <a:gd name="connsiteX0" fmla="*/ 548 w 11801"/>
                <a:gd name="connsiteY0" fmla="*/ 5052 h 11793"/>
                <a:gd name="connsiteX1" fmla="*/ 4725 w 11801"/>
                <a:gd name="connsiteY1" fmla="*/ 22 h 11793"/>
                <a:gd name="connsiteX2" fmla="*/ 11802 w 11801"/>
                <a:gd name="connsiteY2" fmla="*/ 6587 h 11793"/>
                <a:gd name="connsiteX3" fmla="*/ 6516 w 11801"/>
                <a:gd name="connsiteY3" fmla="*/ 11788 h 11793"/>
                <a:gd name="connsiteX4" fmla="*/ 548 w 11801"/>
                <a:gd name="connsiteY4" fmla="*/ 5052 h 1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01" h="11793">
                  <a:moveTo>
                    <a:pt x="548" y="5052"/>
                  </a:moveTo>
                  <a:cubicBezTo>
                    <a:pt x="-1328" y="-319"/>
                    <a:pt x="1997" y="107"/>
                    <a:pt x="4725" y="22"/>
                  </a:cubicBezTo>
                  <a:cubicBezTo>
                    <a:pt x="9244" y="-234"/>
                    <a:pt x="11802" y="1727"/>
                    <a:pt x="11802" y="6587"/>
                  </a:cubicBezTo>
                  <a:cubicBezTo>
                    <a:pt x="11802" y="10338"/>
                    <a:pt x="10864" y="11617"/>
                    <a:pt x="6516" y="11788"/>
                  </a:cubicBezTo>
                  <a:cubicBezTo>
                    <a:pt x="292" y="11958"/>
                    <a:pt x="292" y="8463"/>
                    <a:pt x="548" y="5052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B62E304-253B-69A3-9F96-9674168B7CE7}"/>
                </a:ext>
              </a:extLst>
            </p:cNvPr>
            <p:cNvSpPr/>
            <p:nvPr/>
          </p:nvSpPr>
          <p:spPr>
            <a:xfrm>
              <a:off x="4081874" y="1536238"/>
              <a:ext cx="11833" cy="11699"/>
            </a:xfrm>
            <a:custGeom>
              <a:avLst/>
              <a:gdLst>
                <a:gd name="connsiteX0" fmla="*/ 664 w 11833"/>
                <a:gd name="connsiteY0" fmla="*/ 5043 h 11699"/>
                <a:gd name="connsiteX1" fmla="*/ 4587 w 11833"/>
                <a:gd name="connsiteY1" fmla="*/ 13 h 11699"/>
                <a:gd name="connsiteX2" fmla="*/ 11833 w 11833"/>
                <a:gd name="connsiteY2" fmla="*/ 6322 h 11699"/>
                <a:gd name="connsiteX3" fmla="*/ 6718 w 11833"/>
                <a:gd name="connsiteY3" fmla="*/ 11693 h 11699"/>
                <a:gd name="connsiteX4" fmla="*/ 664 w 11833"/>
                <a:gd name="connsiteY4" fmla="*/ 5043 h 11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33" h="11699">
                  <a:moveTo>
                    <a:pt x="664" y="5043"/>
                  </a:moveTo>
                  <a:cubicBezTo>
                    <a:pt x="-1382" y="98"/>
                    <a:pt x="1688" y="183"/>
                    <a:pt x="4587" y="13"/>
                  </a:cubicBezTo>
                  <a:cubicBezTo>
                    <a:pt x="9020" y="-158"/>
                    <a:pt x="11833" y="1377"/>
                    <a:pt x="11833" y="6322"/>
                  </a:cubicBezTo>
                  <a:cubicBezTo>
                    <a:pt x="11833" y="9817"/>
                    <a:pt x="11407" y="11608"/>
                    <a:pt x="6718" y="11693"/>
                  </a:cubicBezTo>
                  <a:cubicBezTo>
                    <a:pt x="750" y="11864"/>
                    <a:pt x="324" y="8879"/>
                    <a:pt x="664" y="5043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8E5E45E0-9167-5422-4ADB-2E04092635C4}"/>
                </a:ext>
              </a:extLst>
            </p:cNvPr>
            <p:cNvSpPr/>
            <p:nvPr/>
          </p:nvSpPr>
          <p:spPr>
            <a:xfrm>
              <a:off x="4038342" y="1540409"/>
              <a:ext cx="11798" cy="11720"/>
            </a:xfrm>
            <a:custGeom>
              <a:avLst/>
              <a:gdLst>
                <a:gd name="connsiteX0" fmla="*/ 458 w 11798"/>
                <a:gd name="connsiteY0" fmla="*/ 5221 h 11720"/>
                <a:gd name="connsiteX1" fmla="*/ 4807 w 11798"/>
                <a:gd name="connsiteY1" fmla="*/ 20 h 11720"/>
                <a:gd name="connsiteX2" fmla="*/ 11798 w 11798"/>
                <a:gd name="connsiteY2" fmla="*/ 6670 h 11720"/>
                <a:gd name="connsiteX3" fmla="*/ 6341 w 11798"/>
                <a:gd name="connsiteY3" fmla="*/ 11700 h 11720"/>
                <a:gd name="connsiteX4" fmla="*/ 458 w 11798"/>
                <a:gd name="connsiteY4" fmla="*/ 5221 h 11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98" h="11720">
                  <a:moveTo>
                    <a:pt x="458" y="5221"/>
                  </a:moveTo>
                  <a:cubicBezTo>
                    <a:pt x="-1247" y="-492"/>
                    <a:pt x="2164" y="190"/>
                    <a:pt x="4807" y="20"/>
                  </a:cubicBezTo>
                  <a:cubicBezTo>
                    <a:pt x="9411" y="-236"/>
                    <a:pt x="11713" y="1981"/>
                    <a:pt x="11798" y="6670"/>
                  </a:cubicBezTo>
                  <a:cubicBezTo>
                    <a:pt x="11798" y="10507"/>
                    <a:pt x="10434" y="11530"/>
                    <a:pt x="6341" y="11700"/>
                  </a:cubicBezTo>
                  <a:cubicBezTo>
                    <a:pt x="-223" y="12041"/>
                    <a:pt x="458" y="8034"/>
                    <a:pt x="458" y="5221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D388729-59F2-DEB8-FD49-74B937EF126E}"/>
                </a:ext>
              </a:extLst>
            </p:cNvPr>
            <p:cNvSpPr/>
            <p:nvPr/>
          </p:nvSpPr>
          <p:spPr>
            <a:xfrm>
              <a:off x="4059145" y="1554987"/>
              <a:ext cx="11798" cy="11713"/>
            </a:xfrm>
            <a:custGeom>
              <a:avLst/>
              <a:gdLst>
                <a:gd name="connsiteX0" fmla="*/ 458 w 11798"/>
                <a:gd name="connsiteY0" fmla="*/ 5136 h 11713"/>
                <a:gd name="connsiteX1" fmla="*/ 4807 w 11798"/>
                <a:gd name="connsiteY1" fmla="*/ 21 h 11713"/>
                <a:gd name="connsiteX2" fmla="*/ 11798 w 11798"/>
                <a:gd name="connsiteY2" fmla="*/ 6671 h 11713"/>
                <a:gd name="connsiteX3" fmla="*/ 6341 w 11798"/>
                <a:gd name="connsiteY3" fmla="*/ 11701 h 11713"/>
                <a:gd name="connsiteX4" fmla="*/ 458 w 11798"/>
                <a:gd name="connsiteY4" fmla="*/ 5136 h 1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98" h="11713">
                  <a:moveTo>
                    <a:pt x="458" y="5136"/>
                  </a:moveTo>
                  <a:cubicBezTo>
                    <a:pt x="-1247" y="-576"/>
                    <a:pt x="2164" y="106"/>
                    <a:pt x="4807" y="21"/>
                  </a:cubicBezTo>
                  <a:cubicBezTo>
                    <a:pt x="9411" y="-235"/>
                    <a:pt x="11713" y="1896"/>
                    <a:pt x="11798" y="6671"/>
                  </a:cubicBezTo>
                  <a:cubicBezTo>
                    <a:pt x="11798" y="10507"/>
                    <a:pt x="10519" y="11530"/>
                    <a:pt x="6341" y="11701"/>
                  </a:cubicBezTo>
                  <a:cubicBezTo>
                    <a:pt x="-53" y="11957"/>
                    <a:pt x="203" y="8205"/>
                    <a:pt x="458" y="5136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E72639AF-9A65-B754-01C9-BF3341C9412A}"/>
                </a:ext>
              </a:extLst>
            </p:cNvPr>
            <p:cNvSpPr/>
            <p:nvPr/>
          </p:nvSpPr>
          <p:spPr>
            <a:xfrm>
              <a:off x="4079764" y="1467597"/>
              <a:ext cx="11897" cy="11720"/>
            </a:xfrm>
            <a:custGeom>
              <a:avLst/>
              <a:gdLst>
                <a:gd name="connsiteX0" fmla="*/ 4394 w 11897"/>
                <a:gd name="connsiteY0" fmla="*/ 21 h 11720"/>
                <a:gd name="connsiteX1" fmla="*/ 11897 w 11897"/>
                <a:gd name="connsiteY1" fmla="*/ 6671 h 11720"/>
                <a:gd name="connsiteX2" fmla="*/ 6440 w 11897"/>
                <a:gd name="connsiteY2" fmla="*/ 11701 h 11720"/>
                <a:gd name="connsiteX3" fmla="*/ 217 w 11897"/>
                <a:gd name="connsiteY3" fmla="*/ 4198 h 11720"/>
                <a:gd name="connsiteX4" fmla="*/ 4394 w 11897"/>
                <a:gd name="connsiteY4" fmla="*/ 21 h 11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97" h="11720">
                  <a:moveTo>
                    <a:pt x="4394" y="21"/>
                  </a:moveTo>
                  <a:cubicBezTo>
                    <a:pt x="9595" y="-235"/>
                    <a:pt x="11897" y="1896"/>
                    <a:pt x="11897" y="6671"/>
                  </a:cubicBezTo>
                  <a:cubicBezTo>
                    <a:pt x="11897" y="10507"/>
                    <a:pt x="10618" y="11530"/>
                    <a:pt x="6440" y="11701"/>
                  </a:cubicBezTo>
                  <a:cubicBezTo>
                    <a:pt x="-39" y="12042"/>
                    <a:pt x="1069" y="7950"/>
                    <a:pt x="217" y="4198"/>
                  </a:cubicBezTo>
                  <a:cubicBezTo>
                    <a:pt x="-892" y="-832"/>
                    <a:pt x="2519" y="276"/>
                    <a:pt x="4394" y="21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B9A31C7-B344-97A9-4112-75CA2C4B4CF2}"/>
                </a:ext>
              </a:extLst>
            </p:cNvPr>
            <p:cNvSpPr/>
            <p:nvPr/>
          </p:nvSpPr>
          <p:spPr>
            <a:xfrm>
              <a:off x="4038144" y="1573747"/>
              <a:ext cx="11913" cy="11726"/>
            </a:xfrm>
            <a:custGeom>
              <a:avLst/>
              <a:gdLst>
                <a:gd name="connsiteX0" fmla="*/ 4664 w 11913"/>
                <a:gd name="connsiteY0" fmla="*/ 18 h 11726"/>
                <a:gd name="connsiteX1" fmla="*/ 11910 w 11913"/>
                <a:gd name="connsiteY1" fmla="*/ 6839 h 11726"/>
                <a:gd name="connsiteX2" fmla="*/ 6283 w 11913"/>
                <a:gd name="connsiteY2" fmla="*/ 11699 h 11726"/>
                <a:gd name="connsiteX3" fmla="*/ 230 w 11913"/>
                <a:gd name="connsiteY3" fmla="*/ 4025 h 11726"/>
                <a:gd name="connsiteX4" fmla="*/ 4664 w 11913"/>
                <a:gd name="connsiteY4" fmla="*/ 18 h 11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3" h="11726">
                  <a:moveTo>
                    <a:pt x="4664" y="18"/>
                  </a:moveTo>
                  <a:cubicBezTo>
                    <a:pt x="9864" y="-238"/>
                    <a:pt x="11825" y="2235"/>
                    <a:pt x="11910" y="6839"/>
                  </a:cubicBezTo>
                  <a:cubicBezTo>
                    <a:pt x="11996" y="10931"/>
                    <a:pt x="10120" y="11443"/>
                    <a:pt x="6283" y="11699"/>
                  </a:cubicBezTo>
                  <a:cubicBezTo>
                    <a:pt x="-367" y="12125"/>
                    <a:pt x="1082" y="7521"/>
                    <a:pt x="230" y="4025"/>
                  </a:cubicBezTo>
                  <a:cubicBezTo>
                    <a:pt x="-964" y="-1005"/>
                    <a:pt x="2788" y="359"/>
                    <a:pt x="4664" y="18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0A8B7337-983A-8116-6FC9-6CF6A6637FF7}"/>
                </a:ext>
              </a:extLst>
            </p:cNvPr>
            <p:cNvSpPr/>
            <p:nvPr/>
          </p:nvSpPr>
          <p:spPr>
            <a:xfrm>
              <a:off x="4058943" y="1488322"/>
              <a:ext cx="11829" cy="11696"/>
            </a:xfrm>
            <a:custGeom>
              <a:avLst/>
              <a:gdLst>
                <a:gd name="connsiteX0" fmla="*/ 746 w 11829"/>
                <a:gd name="connsiteY0" fmla="*/ 5129 h 11696"/>
                <a:gd name="connsiteX1" fmla="*/ 4412 w 11829"/>
                <a:gd name="connsiteY1" fmla="*/ 14 h 11696"/>
                <a:gd name="connsiteX2" fmla="*/ 11830 w 11829"/>
                <a:gd name="connsiteY2" fmla="*/ 6238 h 11696"/>
                <a:gd name="connsiteX3" fmla="*/ 6885 w 11829"/>
                <a:gd name="connsiteY3" fmla="*/ 11694 h 11696"/>
                <a:gd name="connsiteX4" fmla="*/ 746 w 11829"/>
                <a:gd name="connsiteY4" fmla="*/ 5129 h 11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29" h="11696">
                  <a:moveTo>
                    <a:pt x="746" y="5129"/>
                  </a:moveTo>
                  <a:cubicBezTo>
                    <a:pt x="-1385" y="355"/>
                    <a:pt x="1429" y="184"/>
                    <a:pt x="4412" y="14"/>
                  </a:cubicBezTo>
                  <a:cubicBezTo>
                    <a:pt x="8761" y="-157"/>
                    <a:pt x="11745" y="1207"/>
                    <a:pt x="11830" y="6238"/>
                  </a:cubicBezTo>
                  <a:cubicBezTo>
                    <a:pt x="11830" y="9563"/>
                    <a:pt x="11745" y="11779"/>
                    <a:pt x="6885" y="11694"/>
                  </a:cubicBezTo>
                  <a:cubicBezTo>
                    <a:pt x="1343" y="11609"/>
                    <a:pt x="-106" y="9563"/>
                    <a:pt x="746" y="5129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87F8737E-9BCA-3198-AB2E-2492814F0CD1}"/>
                </a:ext>
              </a:extLst>
            </p:cNvPr>
            <p:cNvSpPr/>
            <p:nvPr/>
          </p:nvSpPr>
          <p:spPr>
            <a:xfrm>
              <a:off x="4808451" y="1606203"/>
              <a:ext cx="13975" cy="12939"/>
            </a:xfrm>
            <a:custGeom>
              <a:avLst/>
              <a:gdLst>
                <a:gd name="connsiteX0" fmla="*/ 6886 w 13975"/>
                <a:gd name="connsiteY0" fmla="*/ 12408 h 12939"/>
                <a:gd name="connsiteX1" fmla="*/ 66 w 13975"/>
                <a:gd name="connsiteY1" fmla="*/ 6354 h 12939"/>
                <a:gd name="connsiteX2" fmla="*/ 8592 w 13975"/>
                <a:gd name="connsiteY2" fmla="*/ 472 h 12939"/>
                <a:gd name="connsiteX3" fmla="*/ 13963 w 13975"/>
                <a:gd name="connsiteY3" fmla="*/ 6184 h 12939"/>
                <a:gd name="connsiteX4" fmla="*/ 6886 w 13975"/>
                <a:gd name="connsiteY4" fmla="*/ 12408 h 1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75" h="12939">
                  <a:moveTo>
                    <a:pt x="6886" y="12408"/>
                  </a:moveTo>
                  <a:cubicBezTo>
                    <a:pt x="1174" y="14028"/>
                    <a:pt x="577" y="11896"/>
                    <a:pt x="66" y="6354"/>
                  </a:cubicBezTo>
                  <a:cubicBezTo>
                    <a:pt x="-702" y="-2427"/>
                    <a:pt x="5437" y="1580"/>
                    <a:pt x="8592" y="472"/>
                  </a:cubicBezTo>
                  <a:cubicBezTo>
                    <a:pt x="14048" y="-1404"/>
                    <a:pt x="13792" y="2688"/>
                    <a:pt x="13963" y="6184"/>
                  </a:cubicBezTo>
                  <a:cubicBezTo>
                    <a:pt x="14133" y="11300"/>
                    <a:pt x="12599" y="14198"/>
                    <a:pt x="6886" y="12408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A1EC4D9C-23A3-9E3E-F512-4A8DED332B0A}"/>
                </a:ext>
              </a:extLst>
            </p:cNvPr>
            <p:cNvSpPr/>
            <p:nvPr/>
          </p:nvSpPr>
          <p:spPr>
            <a:xfrm>
              <a:off x="4808158" y="1572953"/>
              <a:ext cx="14206" cy="12936"/>
            </a:xfrm>
            <a:custGeom>
              <a:avLst/>
              <a:gdLst>
                <a:gd name="connsiteX0" fmla="*/ 6923 w 14206"/>
                <a:gd name="connsiteY0" fmla="*/ 12322 h 12936"/>
                <a:gd name="connsiteX1" fmla="*/ 188 w 14206"/>
                <a:gd name="connsiteY1" fmla="*/ 7121 h 12936"/>
                <a:gd name="connsiteX2" fmla="*/ 8970 w 14206"/>
                <a:gd name="connsiteY2" fmla="*/ 300 h 12936"/>
                <a:gd name="connsiteX3" fmla="*/ 14170 w 14206"/>
                <a:gd name="connsiteY3" fmla="*/ 6353 h 12936"/>
                <a:gd name="connsiteX4" fmla="*/ 6923 w 14206"/>
                <a:gd name="connsiteY4" fmla="*/ 12322 h 1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6" h="12936">
                  <a:moveTo>
                    <a:pt x="6923" y="12322"/>
                  </a:moveTo>
                  <a:cubicBezTo>
                    <a:pt x="1893" y="14027"/>
                    <a:pt x="955" y="12151"/>
                    <a:pt x="188" y="7121"/>
                  </a:cubicBezTo>
                  <a:cubicBezTo>
                    <a:pt x="-1176" y="-1746"/>
                    <a:pt x="5218" y="1238"/>
                    <a:pt x="8970" y="300"/>
                  </a:cubicBezTo>
                  <a:cubicBezTo>
                    <a:pt x="14511" y="-1149"/>
                    <a:pt x="13999" y="2943"/>
                    <a:pt x="14170" y="6353"/>
                  </a:cubicBezTo>
                  <a:cubicBezTo>
                    <a:pt x="14511" y="11554"/>
                    <a:pt x="12465" y="14112"/>
                    <a:pt x="6923" y="12322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BD5FE1F1-EC7C-E0CC-E8E3-553252A0E3BE}"/>
                </a:ext>
              </a:extLst>
            </p:cNvPr>
            <p:cNvSpPr/>
            <p:nvPr/>
          </p:nvSpPr>
          <p:spPr>
            <a:xfrm>
              <a:off x="4787704" y="1519609"/>
              <a:ext cx="11862" cy="11722"/>
            </a:xfrm>
            <a:custGeom>
              <a:avLst/>
              <a:gdLst>
                <a:gd name="connsiteX0" fmla="*/ 179 w 11862"/>
                <a:gd name="connsiteY0" fmla="*/ 3683 h 11722"/>
                <a:gd name="connsiteX1" fmla="*/ 5210 w 11862"/>
                <a:gd name="connsiteY1" fmla="*/ 17 h 11722"/>
                <a:gd name="connsiteX2" fmla="*/ 11860 w 11862"/>
                <a:gd name="connsiteY2" fmla="*/ 7008 h 11722"/>
                <a:gd name="connsiteX3" fmla="*/ 6062 w 11862"/>
                <a:gd name="connsiteY3" fmla="*/ 11697 h 11722"/>
                <a:gd name="connsiteX4" fmla="*/ 179 w 11862"/>
                <a:gd name="connsiteY4" fmla="*/ 3683 h 1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62" h="11722">
                  <a:moveTo>
                    <a:pt x="179" y="3683"/>
                  </a:moveTo>
                  <a:cubicBezTo>
                    <a:pt x="-844" y="-921"/>
                    <a:pt x="2737" y="187"/>
                    <a:pt x="5210" y="17"/>
                  </a:cubicBezTo>
                  <a:cubicBezTo>
                    <a:pt x="10070" y="-239"/>
                    <a:pt x="11775" y="2489"/>
                    <a:pt x="11860" y="7008"/>
                  </a:cubicBezTo>
                  <a:cubicBezTo>
                    <a:pt x="11945" y="11356"/>
                    <a:pt x="9643" y="11441"/>
                    <a:pt x="6062" y="11697"/>
                  </a:cubicBezTo>
                  <a:cubicBezTo>
                    <a:pt x="-758" y="12123"/>
                    <a:pt x="1032" y="7178"/>
                    <a:pt x="179" y="3683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BFD890A0-645D-06E7-B174-F3F6497B1740}"/>
                </a:ext>
              </a:extLst>
            </p:cNvPr>
            <p:cNvSpPr/>
            <p:nvPr/>
          </p:nvSpPr>
          <p:spPr>
            <a:xfrm>
              <a:off x="4789799" y="1552865"/>
              <a:ext cx="11811" cy="11789"/>
            </a:xfrm>
            <a:custGeom>
              <a:avLst/>
              <a:gdLst>
                <a:gd name="connsiteX0" fmla="*/ 557 w 11811"/>
                <a:gd name="connsiteY0" fmla="*/ 5041 h 11789"/>
                <a:gd name="connsiteX1" fmla="*/ 4650 w 11811"/>
                <a:gd name="connsiteY1" fmla="*/ 11 h 11789"/>
                <a:gd name="connsiteX2" fmla="*/ 11811 w 11811"/>
                <a:gd name="connsiteY2" fmla="*/ 6491 h 11789"/>
                <a:gd name="connsiteX3" fmla="*/ 6610 w 11811"/>
                <a:gd name="connsiteY3" fmla="*/ 11777 h 11789"/>
                <a:gd name="connsiteX4" fmla="*/ 557 w 11811"/>
                <a:gd name="connsiteY4" fmla="*/ 5041 h 11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11" h="11789">
                  <a:moveTo>
                    <a:pt x="557" y="5041"/>
                  </a:moveTo>
                  <a:cubicBezTo>
                    <a:pt x="-1319" y="-159"/>
                    <a:pt x="1921" y="96"/>
                    <a:pt x="4650" y="11"/>
                  </a:cubicBezTo>
                  <a:cubicBezTo>
                    <a:pt x="9168" y="-159"/>
                    <a:pt x="11811" y="1631"/>
                    <a:pt x="11811" y="6491"/>
                  </a:cubicBezTo>
                  <a:cubicBezTo>
                    <a:pt x="11811" y="10157"/>
                    <a:pt x="10959" y="11606"/>
                    <a:pt x="6610" y="11777"/>
                  </a:cubicBezTo>
                  <a:cubicBezTo>
                    <a:pt x="301" y="12033"/>
                    <a:pt x="387" y="8537"/>
                    <a:pt x="557" y="5041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C1EA6ADC-E141-03E3-8380-1A39785C73AB}"/>
                </a:ext>
              </a:extLst>
            </p:cNvPr>
            <p:cNvSpPr/>
            <p:nvPr/>
          </p:nvSpPr>
          <p:spPr>
            <a:xfrm>
              <a:off x="4766892" y="1563263"/>
              <a:ext cx="11784" cy="11713"/>
            </a:xfrm>
            <a:custGeom>
              <a:avLst/>
              <a:gdLst>
                <a:gd name="connsiteX0" fmla="*/ 871 w 11784"/>
                <a:gd name="connsiteY0" fmla="*/ 5386 h 11713"/>
                <a:gd name="connsiteX1" fmla="*/ 4366 w 11784"/>
                <a:gd name="connsiteY1" fmla="*/ 15 h 11713"/>
                <a:gd name="connsiteX2" fmla="*/ 11784 w 11784"/>
                <a:gd name="connsiteY2" fmla="*/ 6153 h 11713"/>
                <a:gd name="connsiteX3" fmla="*/ 6924 w 11784"/>
                <a:gd name="connsiteY3" fmla="*/ 11695 h 11713"/>
                <a:gd name="connsiteX4" fmla="*/ 871 w 11784"/>
                <a:gd name="connsiteY4" fmla="*/ 5386 h 1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84" h="11713">
                  <a:moveTo>
                    <a:pt x="871" y="5386"/>
                  </a:moveTo>
                  <a:cubicBezTo>
                    <a:pt x="-1431" y="526"/>
                    <a:pt x="1212" y="100"/>
                    <a:pt x="4366" y="15"/>
                  </a:cubicBezTo>
                  <a:cubicBezTo>
                    <a:pt x="8715" y="-156"/>
                    <a:pt x="11784" y="1123"/>
                    <a:pt x="11784" y="6153"/>
                  </a:cubicBezTo>
                  <a:cubicBezTo>
                    <a:pt x="11784" y="9478"/>
                    <a:pt x="11869" y="11951"/>
                    <a:pt x="6924" y="11695"/>
                  </a:cubicBezTo>
                  <a:cubicBezTo>
                    <a:pt x="1894" y="11354"/>
                    <a:pt x="-1431" y="10757"/>
                    <a:pt x="871" y="5386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75AC3419-2FAE-A4AC-CC84-D1F54751D983}"/>
                </a:ext>
              </a:extLst>
            </p:cNvPr>
            <p:cNvSpPr/>
            <p:nvPr/>
          </p:nvSpPr>
          <p:spPr>
            <a:xfrm>
              <a:off x="4789944" y="1586194"/>
              <a:ext cx="11752" cy="11719"/>
            </a:xfrm>
            <a:custGeom>
              <a:avLst/>
              <a:gdLst>
                <a:gd name="connsiteX0" fmla="*/ 413 w 11752"/>
                <a:gd name="connsiteY0" fmla="*/ 5390 h 11719"/>
                <a:gd name="connsiteX1" fmla="*/ 4847 w 11752"/>
                <a:gd name="connsiteY1" fmla="*/ 19 h 11719"/>
                <a:gd name="connsiteX2" fmla="*/ 11753 w 11752"/>
                <a:gd name="connsiteY2" fmla="*/ 6754 h 11719"/>
                <a:gd name="connsiteX3" fmla="*/ 6211 w 11752"/>
                <a:gd name="connsiteY3" fmla="*/ 11699 h 11719"/>
                <a:gd name="connsiteX4" fmla="*/ 413 w 11752"/>
                <a:gd name="connsiteY4" fmla="*/ 5390 h 1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52" h="11719">
                  <a:moveTo>
                    <a:pt x="413" y="5390"/>
                  </a:moveTo>
                  <a:cubicBezTo>
                    <a:pt x="-1207" y="-663"/>
                    <a:pt x="2288" y="104"/>
                    <a:pt x="4847" y="19"/>
                  </a:cubicBezTo>
                  <a:cubicBezTo>
                    <a:pt x="9536" y="-237"/>
                    <a:pt x="11667" y="2150"/>
                    <a:pt x="11753" y="6754"/>
                  </a:cubicBezTo>
                  <a:cubicBezTo>
                    <a:pt x="11753" y="10761"/>
                    <a:pt x="10133" y="11529"/>
                    <a:pt x="6211" y="11699"/>
                  </a:cubicBezTo>
                  <a:cubicBezTo>
                    <a:pt x="-355" y="12040"/>
                    <a:pt x="242" y="8033"/>
                    <a:pt x="413" y="5390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B18ACF92-E1C8-1DBA-954D-9C680B522154}"/>
                </a:ext>
              </a:extLst>
            </p:cNvPr>
            <p:cNvSpPr/>
            <p:nvPr/>
          </p:nvSpPr>
          <p:spPr>
            <a:xfrm>
              <a:off x="4954037" y="1414453"/>
              <a:ext cx="6495" cy="12485"/>
            </a:xfrm>
            <a:custGeom>
              <a:avLst/>
              <a:gdLst>
                <a:gd name="connsiteX0" fmla="*/ 6495 w 6495"/>
                <a:gd name="connsiteY0" fmla="*/ 9171 h 12485"/>
                <a:gd name="connsiteX1" fmla="*/ 2318 w 6495"/>
                <a:gd name="connsiteY1" fmla="*/ 12155 h 12485"/>
                <a:gd name="connsiteX2" fmla="*/ 1551 w 6495"/>
                <a:gd name="connsiteY2" fmla="*/ 901 h 12485"/>
                <a:gd name="connsiteX3" fmla="*/ 6495 w 6495"/>
                <a:gd name="connsiteY3" fmla="*/ 3458 h 12485"/>
                <a:gd name="connsiteX4" fmla="*/ 6495 w 6495"/>
                <a:gd name="connsiteY4" fmla="*/ 9171 h 12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95" h="12485">
                  <a:moveTo>
                    <a:pt x="6495" y="9171"/>
                  </a:moveTo>
                  <a:cubicBezTo>
                    <a:pt x="4705" y="9853"/>
                    <a:pt x="3000" y="13604"/>
                    <a:pt x="2318" y="12155"/>
                  </a:cubicBezTo>
                  <a:cubicBezTo>
                    <a:pt x="783" y="8830"/>
                    <a:pt x="-1604" y="4396"/>
                    <a:pt x="1551" y="901"/>
                  </a:cubicBezTo>
                  <a:cubicBezTo>
                    <a:pt x="4279" y="-2083"/>
                    <a:pt x="4364" y="3288"/>
                    <a:pt x="6495" y="3458"/>
                  </a:cubicBezTo>
                  <a:cubicBezTo>
                    <a:pt x="6495" y="5420"/>
                    <a:pt x="6495" y="7295"/>
                    <a:pt x="6495" y="9171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F50E3E65-4F0D-15DD-9221-97FBE3B14902}"/>
                </a:ext>
              </a:extLst>
            </p:cNvPr>
            <p:cNvSpPr/>
            <p:nvPr/>
          </p:nvSpPr>
          <p:spPr>
            <a:xfrm>
              <a:off x="4961215" y="1418147"/>
              <a:ext cx="2813" cy="5484"/>
            </a:xfrm>
            <a:custGeom>
              <a:avLst/>
              <a:gdLst>
                <a:gd name="connsiteX0" fmla="*/ 0 w 2813"/>
                <a:gd name="connsiteY0" fmla="*/ 362 h 5484"/>
                <a:gd name="connsiteX1" fmla="*/ 2814 w 2813"/>
                <a:gd name="connsiteY1" fmla="*/ 2749 h 5484"/>
                <a:gd name="connsiteX2" fmla="*/ 0 w 2813"/>
                <a:gd name="connsiteY2" fmla="*/ 5051 h 5484"/>
                <a:gd name="connsiteX3" fmla="*/ 0 w 2813"/>
                <a:gd name="connsiteY3" fmla="*/ 362 h 5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3" h="5484">
                  <a:moveTo>
                    <a:pt x="0" y="362"/>
                  </a:moveTo>
                  <a:cubicBezTo>
                    <a:pt x="2558" y="-746"/>
                    <a:pt x="2814" y="874"/>
                    <a:pt x="2814" y="2749"/>
                  </a:cubicBezTo>
                  <a:cubicBezTo>
                    <a:pt x="2814" y="4540"/>
                    <a:pt x="2558" y="6330"/>
                    <a:pt x="0" y="5051"/>
                  </a:cubicBezTo>
                  <a:cubicBezTo>
                    <a:pt x="0" y="3517"/>
                    <a:pt x="0" y="1982"/>
                    <a:pt x="0" y="362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31655AC7-FD39-D611-4703-3A75095C26E7}"/>
                </a:ext>
              </a:extLst>
            </p:cNvPr>
            <p:cNvSpPr/>
            <p:nvPr/>
          </p:nvSpPr>
          <p:spPr>
            <a:xfrm>
              <a:off x="4960533" y="1417912"/>
              <a:ext cx="682" cy="5712"/>
            </a:xfrm>
            <a:custGeom>
              <a:avLst/>
              <a:gdLst>
                <a:gd name="connsiteX0" fmla="*/ 682 w 682"/>
                <a:gd name="connsiteY0" fmla="*/ 597 h 5712"/>
                <a:gd name="connsiteX1" fmla="*/ 682 w 682"/>
                <a:gd name="connsiteY1" fmla="*/ 5286 h 5712"/>
                <a:gd name="connsiteX2" fmla="*/ 0 w 682"/>
                <a:gd name="connsiteY2" fmla="*/ 5712 h 5712"/>
                <a:gd name="connsiteX3" fmla="*/ 0 w 682"/>
                <a:gd name="connsiteY3" fmla="*/ 0 h 5712"/>
                <a:gd name="connsiteX4" fmla="*/ 682 w 682"/>
                <a:gd name="connsiteY4" fmla="*/ 597 h 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2" h="5712">
                  <a:moveTo>
                    <a:pt x="682" y="597"/>
                  </a:moveTo>
                  <a:cubicBezTo>
                    <a:pt x="682" y="2131"/>
                    <a:pt x="682" y="3751"/>
                    <a:pt x="682" y="5286"/>
                  </a:cubicBezTo>
                  <a:cubicBezTo>
                    <a:pt x="682" y="5286"/>
                    <a:pt x="0" y="5712"/>
                    <a:pt x="0" y="5712"/>
                  </a:cubicBezTo>
                  <a:cubicBezTo>
                    <a:pt x="0" y="3837"/>
                    <a:pt x="0" y="1961"/>
                    <a:pt x="0" y="0"/>
                  </a:cubicBezTo>
                  <a:cubicBezTo>
                    <a:pt x="0" y="85"/>
                    <a:pt x="682" y="597"/>
                    <a:pt x="682" y="597"/>
                  </a:cubicBezTo>
                  <a:close/>
                </a:path>
              </a:pathLst>
            </a:custGeom>
            <a:solidFill>
              <a:srgbClr val="BED7E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7" name="Graphic 2">
            <a:extLst>
              <a:ext uri="{FF2B5EF4-FFF2-40B4-BE49-F238E27FC236}">
                <a16:creationId xmlns:a16="http://schemas.microsoft.com/office/drawing/2014/main" id="{3D70D4EA-B8DA-E8CA-3253-84965AC59115}"/>
              </a:ext>
            </a:extLst>
          </p:cNvPr>
          <p:cNvGrpSpPr/>
          <p:nvPr/>
        </p:nvGrpSpPr>
        <p:grpSpPr>
          <a:xfrm>
            <a:off x="5881754" y="1336340"/>
            <a:ext cx="683058" cy="534178"/>
            <a:chOff x="5881754" y="1336340"/>
            <a:chExt cx="683058" cy="534178"/>
          </a:xfrm>
        </p:grpSpPr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E05C622E-43CF-7DC2-D24E-4AE8571D68C6}"/>
                </a:ext>
              </a:extLst>
            </p:cNvPr>
            <p:cNvSpPr/>
            <p:nvPr/>
          </p:nvSpPr>
          <p:spPr>
            <a:xfrm>
              <a:off x="5907702" y="1336340"/>
              <a:ext cx="657110" cy="534178"/>
            </a:xfrm>
            <a:custGeom>
              <a:avLst/>
              <a:gdLst>
                <a:gd name="connsiteX0" fmla="*/ 291982 w 657110"/>
                <a:gd name="connsiteY0" fmla="*/ 200081 h 534178"/>
                <a:gd name="connsiteX1" fmla="*/ 291982 w 657110"/>
                <a:gd name="connsiteY1" fmla="*/ 404702 h 534178"/>
                <a:gd name="connsiteX2" fmla="*/ 249097 w 657110"/>
                <a:gd name="connsiteY2" fmla="*/ 448440 h 534178"/>
                <a:gd name="connsiteX3" fmla="*/ 42855 w 657110"/>
                <a:gd name="connsiteY3" fmla="*/ 448354 h 534178"/>
                <a:gd name="connsiteX4" fmla="*/ 141 w 657110"/>
                <a:gd name="connsiteY4" fmla="*/ 406237 h 534178"/>
                <a:gd name="connsiteX5" fmla="*/ 55 w 657110"/>
                <a:gd name="connsiteY5" fmla="*/ 43205 h 534178"/>
                <a:gd name="connsiteX6" fmla="*/ 43878 w 657110"/>
                <a:gd name="connsiteY6" fmla="*/ 64 h 534178"/>
                <a:gd name="connsiteX7" fmla="*/ 250120 w 657110"/>
                <a:gd name="connsiteY7" fmla="*/ 64 h 534178"/>
                <a:gd name="connsiteX8" fmla="*/ 292067 w 657110"/>
                <a:gd name="connsiteY8" fmla="*/ 42693 h 534178"/>
                <a:gd name="connsiteX9" fmla="*/ 292067 w 657110"/>
                <a:gd name="connsiteY9" fmla="*/ 121728 h 534178"/>
                <a:gd name="connsiteX10" fmla="*/ 376388 w 657110"/>
                <a:gd name="connsiteY10" fmla="*/ 157025 h 534178"/>
                <a:gd name="connsiteX11" fmla="*/ 457213 w 657110"/>
                <a:gd name="connsiteY11" fmla="*/ 279627 h 534178"/>
                <a:gd name="connsiteX12" fmla="*/ 465824 w 657110"/>
                <a:gd name="connsiteY12" fmla="*/ 429512 h 534178"/>
                <a:gd name="connsiteX13" fmla="*/ 525165 w 657110"/>
                <a:gd name="connsiteY13" fmla="*/ 489023 h 534178"/>
                <a:gd name="connsiteX14" fmla="*/ 600960 w 657110"/>
                <a:gd name="connsiteY14" fmla="*/ 438464 h 534178"/>
                <a:gd name="connsiteX15" fmla="*/ 612128 w 657110"/>
                <a:gd name="connsiteY15" fmla="*/ 363607 h 534178"/>
                <a:gd name="connsiteX16" fmla="*/ 612640 w 657110"/>
                <a:gd name="connsiteY16" fmla="*/ 228216 h 534178"/>
                <a:gd name="connsiteX17" fmla="*/ 656889 w 657110"/>
                <a:gd name="connsiteY17" fmla="*/ 228216 h 534178"/>
                <a:gd name="connsiteX18" fmla="*/ 656718 w 657110"/>
                <a:gd name="connsiteY18" fmla="*/ 294548 h 534178"/>
                <a:gd name="connsiteX19" fmla="*/ 649813 w 657110"/>
                <a:gd name="connsiteY19" fmla="*/ 430024 h 534178"/>
                <a:gd name="connsiteX20" fmla="*/ 488418 w 657110"/>
                <a:gd name="connsiteY20" fmla="*/ 526963 h 534178"/>
                <a:gd name="connsiteX21" fmla="*/ 424815 w 657110"/>
                <a:gd name="connsiteY21" fmla="*/ 452021 h 534178"/>
                <a:gd name="connsiteX22" fmla="*/ 412793 w 657110"/>
                <a:gd name="connsiteY22" fmla="*/ 323195 h 534178"/>
                <a:gd name="connsiteX23" fmla="*/ 406740 w 657110"/>
                <a:gd name="connsiteY23" fmla="*/ 255840 h 534178"/>
                <a:gd name="connsiteX24" fmla="*/ 324721 w 657110"/>
                <a:gd name="connsiteY24" fmla="*/ 187463 h 534178"/>
                <a:gd name="connsiteX25" fmla="*/ 291982 w 657110"/>
                <a:gd name="connsiteY25" fmla="*/ 200081 h 534178"/>
                <a:gd name="connsiteX26" fmla="*/ 144995 w 657110"/>
                <a:gd name="connsiteY26" fmla="*/ 235037 h 534178"/>
                <a:gd name="connsiteX27" fmla="*/ 223348 w 657110"/>
                <a:gd name="connsiteY27" fmla="*/ 235122 h 534178"/>
                <a:gd name="connsiteX28" fmla="*/ 250035 w 657110"/>
                <a:gd name="connsiteY28" fmla="*/ 209118 h 534178"/>
                <a:gd name="connsiteX29" fmla="*/ 250035 w 657110"/>
                <a:gd name="connsiteY29" fmla="*/ 118403 h 534178"/>
                <a:gd name="connsiteX30" fmla="*/ 223945 w 657110"/>
                <a:gd name="connsiteY30" fmla="*/ 91461 h 534178"/>
                <a:gd name="connsiteX31" fmla="*/ 67154 w 657110"/>
                <a:gd name="connsiteY31" fmla="*/ 91376 h 534178"/>
                <a:gd name="connsiteX32" fmla="*/ 40553 w 657110"/>
                <a:gd name="connsiteY32" fmla="*/ 117892 h 534178"/>
                <a:gd name="connsiteX33" fmla="*/ 40469 w 657110"/>
                <a:gd name="connsiteY33" fmla="*/ 208607 h 534178"/>
                <a:gd name="connsiteX34" fmla="*/ 68518 w 657110"/>
                <a:gd name="connsiteY34" fmla="*/ 235293 h 534178"/>
                <a:gd name="connsiteX35" fmla="*/ 144995 w 657110"/>
                <a:gd name="connsiteY35" fmla="*/ 235037 h 534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57110" h="534178">
                  <a:moveTo>
                    <a:pt x="291982" y="200081"/>
                  </a:moveTo>
                  <a:cubicBezTo>
                    <a:pt x="291982" y="268714"/>
                    <a:pt x="292067" y="336665"/>
                    <a:pt x="291982" y="404702"/>
                  </a:cubicBezTo>
                  <a:cubicBezTo>
                    <a:pt x="291982" y="437271"/>
                    <a:pt x="280983" y="448354"/>
                    <a:pt x="249097" y="448440"/>
                  </a:cubicBezTo>
                  <a:cubicBezTo>
                    <a:pt x="180378" y="448525"/>
                    <a:pt x="111574" y="448525"/>
                    <a:pt x="42855" y="448354"/>
                  </a:cubicBezTo>
                  <a:cubicBezTo>
                    <a:pt x="11821" y="448269"/>
                    <a:pt x="226" y="436930"/>
                    <a:pt x="141" y="406237"/>
                  </a:cubicBezTo>
                  <a:cubicBezTo>
                    <a:pt x="-29" y="285254"/>
                    <a:pt x="-29" y="164272"/>
                    <a:pt x="55" y="43205"/>
                  </a:cubicBezTo>
                  <a:cubicBezTo>
                    <a:pt x="55" y="11403"/>
                    <a:pt x="11736" y="149"/>
                    <a:pt x="43878" y="64"/>
                  </a:cubicBezTo>
                  <a:cubicBezTo>
                    <a:pt x="112597" y="-21"/>
                    <a:pt x="181401" y="-21"/>
                    <a:pt x="250120" y="64"/>
                  </a:cubicBezTo>
                  <a:cubicBezTo>
                    <a:pt x="280727" y="149"/>
                    <a:pt x="291982" y="11744"/>
                    <a:pt x="292067" y="42693"/>
                  </a:cubicBezTo>
                  <a:cubicBezTo>
                    <a:pt x="292152" y="68100"/>
                    <a:pt x="292067" y="93508"/>
                    <a:pt x="292067" y="121728"/>
                  </a:cubicBezTo>
                  <a:cubicBezTo>
                    <a:pt x="320032" y="133323"/>
                    <a:pt x="349020" y="143554"/>
                    <a:pt x="376388" y="157025"/>
                  </a:cubicBezTo>
                  <a:cubicBezTo>
                    <a:pt x="426690" y="181836"/>
                    <a:pt x="453632" y="223698"/>
                    <a:pt x="457213" y="279627"/>
                  </a:cubicBezTo>
                  <a:cubicBezTo>
                    <a:pt x="460453" y="329589"/>
                    <a:pt x="460112" y="379892"/>
                    <a:pt x="465824" y="429512"/>
                  </a:cubicBezTo>
                  <a:cubicBezTo>
                    <a:pt x="470514" y="469925"/>
                    <a:pt x="490720" y="486721"/>
                    <a:pt x="525165" y="489023"/>
                  </a:cubicBezTo>
                  <a:cubicBezTo>
                    <a:pt x="560888" y="491410"/>
                    <a:pt x="590388" y="473847"/>
                    <a:pt x="600960" y="438464"/>
                  </a:cubicBezTo>
                  <a:cubicBezTo>
                    <a:pt x="608121" y="414507"/>
                    <a:pt x="611190" y="388759"/>
                    <a:pt x="612128" y="363607"/>
                  </a:cubicBezTo>
                  <a:cubicBezTo>
                    <a:pt x="613834" y="319102"/>
                    <a:pt x="612640" y="274427"/>
                    <a:pt x="612640" y="228216"/>
                  </a:cubicBezTo>
                  <a:cubicBezTo>
                    <a:pt x="627646" y="228216"/>
                    <a:pt x="640860" y="228216"/>
                    <a:pt x="656889" y="228216"/>
                  </a:cubicBezTo>
                  <a:cubicBezTo>
                    <a:pt x="656889" y="250980"/>
                    <a:pt x="657486" y="272721"/>
                    <a:pt x="656718" y="294548"/>
                  </a:cubicBezTo>
                  <a:cubicBezTo>
                    <a:pt x="655184" y="339735"/>
                    <a:pt x="657656" y="385860"/>
                    <a:pt x="649813" y="430024"/>
                  </a:cubicBezTo>
                  <a:cubicBezTo>
                    <a:pt x="632590" y="527730"/>
                    <a:pt x="546565" y="547255"/>
                    <a:pt x="488418" y="526963"/>
                  </a:cubicBezTo>
                  <a:cubicBezTo>
                    <a:pt x="452780" y="514515"/>
                    <a:pt x="430783" y="487574"/>
                    <a:pt x="424815" y="452021"/>
                  </a:cubicBezTo>
                  <a:cubicBezTo>
                    <a:pt x="417654" y="409647"/>
                    <a:pt x="416460" y="366250"/>
                    <a:pt x="412793" y="323195"/>
                  </a:cubicBezTo>
                  <a:cubicBezTo>
                    <a:pt x="410832" y="300686"/>
                    <a:pt x="412197" y="277496"/>
                    <a:pt x="406740" y="255840"/>
                  </a:cubicBezTo>
                  <a:cubicBezTo>
                    <a:pt x="396424" y="214404"/>
                    <a:pt x="363769" y="195136"/>
                    <a:pt x="324721" y="187463"/>
                  </a:cubicBezTo>
                  <a:cubicBezTo>
                    <a:pt x="315683" y="185843"/>
                    <a:pt x="304430" y="195051"/>
                    <a:pt x="291982" y="200081"/>
                  </a:cubicBezTo>
                  <a:close/>
                  <a:moveTo>
                    <a:pt x="144995" y="235037"/>
                  </a:moveTo>
                  <a:cubicBezTo>
                    <a:pt x="171085" y="235037"/>
                    <a:pt x="197259" y="234696"/>
                    <a:pt x="223348" y="235122"/>
                  </a:cubicBezTo>
                  <a:cubicBezTo>
                    <a:pt x="241594" y="235463"/>
                    <a:pt x="250035" y="226937"/>
                    <a:pt x="250035" y="209118"/>
                  </a:cubicBezTo>
                  <a:cubicBezTo>
                    <a:pt x="250035" y="178852"/>
                    <a:pt x="249949" y="148585"/>
                    <a:pt x="250035" y="118403"/>
                  </a:cubicBezTo>
                  <a:cubicBezTo>
                    <a:pt x="250120" y="100669"/>
                    <a:pt x="241850" y="91461"/>
                    <a:pt x="223945" y="91461"/>
                  </a:cubicBezTo>
                  <a:cubicBezTo>
                    <a:pt x="171681" y="91376"/>
                    <a:pt x="119418" y="91376"/>
                    <a:pt x="67154" y="91376"/>
                  </a:cubicBezTo>
                  <a:cubicBezTo>
                    <a:pt x="49506" y="91376"/>
                    <a:pt x="40469" y="99902"/>
                    <a:pt x="40553" y="117892"/>
                  </a:cubicBezTo>
                  <a:cubicBezTo>
                    <a:pt x="40639" y="148158"/>
                    <a:pt x="40724" y="178425"/>
                    <a:pt x="40469" y="208607"/>
                  </a:cubicBezTo>
                  <a:cubicBezTo>
                    <a:pt x="40298" y="227790"/>
                    <a:pt x="49591" y="235804"/>
                    <a:pt x="68518" y="235293"/>
                  </a:cubicBezTo>
                  <a:cubicBezTo>
                    <a:pt x="94096" y="234611"/>
                    <a:pt x="119588" y="235122"/>
                    <a:pt x="144995" y="235037"/>
                  </a:cubicBezTo>
                  <a:close/>
                </a:path>
              </a:pathLst>
            </a:custGeom>
            <a:solidFill>
              <a:srgbClr val="79331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CF24150D-F2F1-8D2D-DB4C-35C44FC0CEB3}"/>
                </a:ext>
              </a:extLst>
            </p:cNvPr>
            <p:cNvSpPr/>
            <p:nvPr/>
          </p:nvSpPr>
          <p:spPr>
            <a:xfrm>
              <a:off x="5881754" y="1658512"/>
              <a:ext cx="342739" cy="161224"/>
            </a:xfrm>
            <a:custGeom>
              <a:avLst/>
              <a:gdLst>
                <a:gd name="connsiteX0" fmla="*/ 342740 w 342739"/>
                <a:gd name="connsiteY0" fmla="*/ 161224 h 161224"/>
                <a:gd name="connsiteX1" fmla="*/ 0 w 342739"/>
                <a:gd name="connsiteY1" fmla="*/ 161224 h 161224"/>
                <a:gd name="connsiteX2" fmla="*/ 69741 w 342739"/>
                <a:gd name="connsiteY2" fmla="*/ 92847 h 161224"/>
                <a:gd name="connsiteX3" fmla="*/ 83469 w 342739"/>
                <a:gd name="connsiteY3" fmla="*/ 71106 h 161224"/>
                <a:gd name="connsiteX4" fmla="*/ 83213 w 342739"/>
                <a:gd name="connsiteY4" fmla="*/ 0 h 161224"/>
                <a:gd name="connsiteX5" fmla="*/ 259016 w 342739"/>
                <a:gd name="connsiteY5" fmla="*/ 0 h 161224"/>
                <a:gd name="connsiteX6" fmla="*/ 259612 w 342739"/>
                <a:gd name="connsiteY6" fmla="*/ 70168 h 161224"/>
                <a:gd name="connsiteX7" fmla="*/ 272657 w 342739"/>
                <a:gd name="connsiteY7" fmla="*/ 91824 h 161224"/>
                <a:gd name="connsiteX8" fmla="*/ 342740 w 342739"/>
                <a:gd name="connsiteY8" fmla="*/ 161224 h 161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2739" h="161224">
                  <a:moveTo>
                    <a:pt x="342740" y="161224"/>
                  </a:moveTo>
                  <a:cubicBezTo>
                    <a:pt x="227640" y="161224"/>
                    <a:pt x="115866" y="161224"/>
                    <a:pt x="0" y="161224"/>
                  </a:cubicBezTo>
                  <a:cubicBezTo>
                    <a:pt x="17989" y="129167"/>
                    <a:pt x="41947" y="108620"/>
                    <a:pt x="69741" y="92847"/>
                  </a:cubicBezTo>
                  <a:cubicBezTo>
                    <a:pt x="79461" y="87305"/>
                    <a:pt x="83809" y="82360"/>
                    <a:pt x="83469" y="71106"/>
                  </a:cubicBezTo>
                  <a:cubicBezTo>
                    <a:pt x="82701" y="47916"/>
                    <a:pt x="83213" y="24640"/>
                    <a:pt x="83213" y="0"/>
                  </a:cubicBezTo>
                  <a:cubicBezTo>
                    <a:pt x="140677" y="0"/>
                    <a:pt x="198056" y="0"/>
                    <a:pt x="259016" y="0"/>
                  </a:cubicBezTo>
                  <a:cubicBezTo>
                    <a:pt x="259016" y="22935"/>
                    <a:pt x="257908" y="46637"/>
                    <a:pt x="259612" y="70168"/>
                  </a:cubicBezTo>
                  <a:cubicBezTo>
                    <a:pt x="260125" y="77841"/>
                    <a:pt x="266178" y="87646"/>
                    <a:pt x="272657" y="91824"/>
                  </a:cubicBezTo>
                  <a:cubicBezTo>
                    <a:pt x="300366" y="109899"/>
                    <a:pt x="324239" y="130957"/>
                    <a:pt x="342740" y="161224"/>
                  </a:cubicBezTo>
                  <a:close/>
                </a:path>
              </a:pathLst>
            </a:custGeom>
            <a:solidFill>
              <a:srgbClr val="79331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540DB49D-47FA-4B2B-497D-08BBD1264FFF}"/>
                </a:ext>
              </a:extLst>
            </p:cNvPr>
            <p:cNvSpPr/>
            <p:nvPr/>
          </p:nvSpPr>
          <p:spPr>
            <a:xfrm>
              <a:off x="5948338" y="1427716"/>
              <a:ext cx="209569" cy="143939"/>
            </a:xfrm>
            <a:custGeom>
              <a:avLst/>
              <a:gdLst>
                <a:gd name="connsiteX0" fmla="*/ 104359 w 209569"/>
                <a:gd name="connsiteY0" fmla="*/ 143746 h 143939"/>
                <a:gd name="connsiteX1" fmla="*/ 28053 w 209569"/>
                <a:gd name="connsiteY1" fmla="*/ 143917 h 143939"/>
                <a:gd name="connsiteX2" fmla="*/ 2 w 209569"/>
                <a:gd name="connsiteY2" fmla="*/ 117231 h 143939"/>
                <a:gd name="connsiteX3" fmla="*/ 88 w 209569"/>
                <a:gd name="connsiteY3" fmla="*/ 26515 h 143939"/>
                <a:gd name="connsiteX4" fmla="*/ 26688 w 209569"/>
                <a:gd name="connsiteY4" fmla="*/ 0 h 143939"/>
                <a:gd name="connsiteX5" fmla="*/ 183479 w 209569"/>
                <a:gd name="connsiteY5" fmla="*/ 85 h 143939"/>
                <a:gd name="connsiteX6" fmla="*/ 209569 w 209569"/>
                <a:gd name="connsiteY6" fmla="*/ 27027 h 143939"/>
                <a:gd name="connsiteX7" fmla="*/ 209569 w 209569"/>
                <a:gd name="connsiteY7" fmla="*/ 117742 h 143939"/>
                <a:gd name="connsiteX8" fmla="*/ 182883 w 209569"/>
                <a:gd name="connsiteY8" fmla="*/ 143746 h 143939"/>
                <a:gd name="connsiteX9" fmla="*/ 104359 w 209569"/>
                <a:gd name="connsiteY9" fmla="*/ 143746 h 143939"/>
                <a:gd name="connsiteX10" fmla="*/ 106321 w 209569"/>
                <a:gd name="connsiteY10" fmla="*/ 10913 h 143939"/>
                <a:gd name="connsiteX11" fmla="*/ 27967 w 209569"/>
                <a:gd name="connsiteY11" fmla="*/ 10828 h 143939"/>
                <a:gd name="connsiteX12" fmla="*/ 11257 w 209569"/>
                <a:gd name="connsiteY12" fmla="*/ 25919 h 143939"/>
                <a:gd name="connsiteX13" fmla="*/ 12024 w 209569"/>
                <a:gd name="connsiteY13" fmla="*/ 118680 h 143939"/>
                <a:gd name="connsiteX14" fmla="*/ 25665 w 209569"/>
                <a:gd name="connsiteY14" fmla="*/ 133600 h 143939"/>
                <a:gd name="connsiteX15" fmla="*/ 182371 w 209569"/>
                <a:gd name="connsiteY15" fmla="*/ 134197 h 143939"/>
                <a:gd name="connsiteX16" fmla="*/ 198144 w 209569"/>
                <a:gd name="connsiteY16" fmla="*/ 117998 h 143939"/>
                <a:gd name="connsiteX17" fmla="*/ 198229 w 209569"/>
                <a:gd name="connsiteY17" fmla="*/ 29329 h 143939"/>
                <a:gd name="connsiteX18" fmla="*/ 178449 w 209569"/>
                <a:gd name="connsiteY18" fmla="*/ 10828 h 143939"/>
                <a:gd name="connsiteX19" fmla="*/ 106321 w 209569"/>
                <a:gd name="connsiteY19" fmla="*/ 10913 h 143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9569" h="143939">
                  <a:moveTo>
                    <a:pt x="104359" y="143746"/>
                  </a:moveTo>
                  <a:cubicBezTo>
                    <a:pt x="78952" y="143746"/>
                    <a:pt x="53460" y="143235"/>
                    <a:pt x="28053" y="143917"/>
                  </a:cubicBezTo>
                  <a:cubicBezTo>
                    <a:pt x="9040" y="144428"/>
                    <a:pt x="-167" y="136499"/>
                    <a:pt x="2" y="117231"/>
                  </a:cubicBezTo>
                  <a:cubicBezTo>
                    <a:pt x="258" y="86964"/>
                    <a:pt x="173" y="56697"/>
                    <a:pt x="88" y="26515"/>
                  </a:cubicBezTo>
                  <a:cubicBezTo>
                    <a:pt x="2" y="8611"/>
                    <a:pt x="9040" y="0"/>
                    <a:pt x="26688" y="0"/>
                  </a:cubicBezTo>
                  <a:cubicBezTo>
                    <a:pt x="78952" y="0"/>
                    <a:pt x="131216" y="85"/>
                    <a:pt x="183479" y="85"/>
                  </a:cubicBezTo>
                  <a:cubicBezTo>
                    <a:pt x="201383" y="85"/>
                    <a:pt x="209654" y="9293"/>
                    <a:pt x="209569" y="27027"/>
                  </a:cubicBezTo>
                  <a:cubicBezTo>
                    <a:pt x="209398" y="57294"/>
                    <a:pt x="209484" y="87561"/>
                    <a:pt x="209569" y="117742"/>
                  </a:cubicBezTo>
                  <a:cubicBezTo>
                    <a:pt x="209569" y="135561"/>
                    <a:pt x="201043" y="144087"/>
                    <a:pt x="182883" y="143746"/>
                  </a:cubicBezTo>
                  <a:cubicBezTo>
                    <a:pt x="156623" y="143320"/>
                    <a:pt x="130449" y="143661"/>
                    <a:pt x="104359" y="143746"/>
                  </a:cubicBezTo>
                  <a:close/>
                  <a:moveTo>
                    <a:pt x="106321" y="10913"/>
                  </a:moveTo>
                  <a:cubicBezTo>
                    <a:pt x="80231" y="10913"/>
                    <a:pt x="54057" y="11169"/>
                    <a:pt x="27967" y="10828"/>
                  </a:cubicBezTo>
                  <a:cubicBezTo>
                    <a:pt x="17139" y="10657"/>
                    <a:pt x="11172" y="13897"/>
                    <a:pt x="11257" y="25919"/>
                  </a:cubicBezTo>
                  <a:cubicBezTo>
                    <a:pt x="11597" y="56868"/>
                    <a:pt x="10660" y="87817"/>
                    <a:pt x="12024" y="118680"/>
                  </a:cubicBezTo>
                  <a:cubicBezTo>
                    <a:pt x="12280" y="124052"/>
                    <a:pt x="20806" y="133430"/>
                    <a:pt x="25665" y="133600"/>
                  </a:cubicBezTo>
                  <a:cubicBezTo>
                    <a:pt x="77929" y="134624"/>
                    <a:pt x="130107" y="134197"/>
                    <a:pt x="182371" y="134197"/>
                  </a:cubicBezTo>
                  <a:cubicBezTo>
                    <a:pt x="193370" y="134197"/>
                    <a:pt x="198400" y="129593"/>
                    <a:pt x="198144" y="117998"/>
                  </a:cubicBezTo>
                  <a:cubicBezTo>
                    <a:pt x="197633" y="88413"/>
                    <a:pt x="197377" y="58828"/>
                    <a:pt x="198229" y="29329"/>
                  </a:cubicBezTo>
                  <a:cubicBezTo>
                    <a:pt x="198656" y="14323"/>
                    <a:pt x="192091" y="10402"/>
                    <a:pt x="178449" y="10828"/>
                  </a:cubicBezTo>
                  <a:cubicBezTo>
                    <a:pt x="154491" y="11425"/>
                    <a:pt x="130363" y="10913"/>
                    <a:pt x="106321" y="10913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C406744-DC3F-ADBD-3508-9CE08507281D}"/>
                </a:ext>
              </a:extLst>
            </p:cNvPr>
            <p:cNvSpPr/>
            <p:nvPr/>
          </p:nvSpPr>
          <p:spPr>
            <a:xfrm>
              <a:off x="5959677" y="1438429"/>
              <a:ext cx="186994" cy="123487"/>
            </a:xfrm>
            <a:custGeom>
              <a:avLst/>
              <a:gdLst>
                <a:gd name="connsiteX0" fmla="*/ 94982 w 186994"/>
                <a:gd name="connsiteY0" fmla="*/ 201 h 123487"/>
                <a:gd name="connsiteX1" fmla="*/ 167196 w 186994"/>
                <a:gd name="connsiteY1" fmla="*/ 30 h 123487"/>
                <a:gd name="connsiteX2" fmla="*/ 186975 w 186994"/>
                <a:gd name="connsiteY2" fmla="*/ 18531 h 123487"/>
                <a:gd name="connsiteX3" fmla="*/ 186890 w 186994"/>
                <a:gd name="connsiteY3" fmla="*/ 107200 h 123487"/>
                <a:gd name="connsiteX4" fmla="*/ 171117 w 186994"/>
                <a:gd name="connsiteY4" fmla="*/ 123399 h 123487"/>
                <a:gd name="connsiteX5" fmla="*/ 14412 w 186994"/>
                <a:gd name="connsiteY5" fmla="*/ 122803 h 123487"/>
                <a:gd name="connsiteX6" fmla="*/ 771 w 186994"/>
                <a:gd name="connsiteY6" fmla="*/ 107882 h 123487"/>
                <a:gd name="connsiteX7" fmla="*/ 4 w 186994"/>
                <a:gd name="connsiteY7" fmla="*/ 15121 h 123487"/>
                <a:gd name="connsiteX8" fmla="*/ 16714 w 186994"/>
                <a:gd name="connsiteY8" fmla="*/ 30 h 123487"/>
                <a:gd name="connsiteX9" fmla="*/ 94982 w 186994"/>
                <a:gd name="connsiteY9" fmla="*/ 201 h 123487"/>
                <a:gd name="connsiteX10" fmla="*/ 18334 w 186994"/>
                <a:gd name="connsiteY10" fmla="*/ 69004 h 123487"/>
                <a:gd name="connsiteX11" fmla="*/ 31549 w 186994"/>
                <a:gd name="connsiteY11" fmla="*/ 68919 h 123487"/>
                <a:gd name="connsiteX12" fmla="*/ 31207 w 186994"/>
                <a:gd name="connsiteY12" fmla="*/ 35327 h 123487"/>
                <a:gd name="connsiteX13" fmla="*/ 23875 w 186994"/>
                <a:gd name="connsiteY13" fmla="*/ 30297 h 123487"/>
                <a:gd name="connsiteX14" fmla="*/ 18589 w 186994"/>
                <a:gd name="connsiteY14" fmla="*/ 35157 h 123487"/>
                <a:gd name="connsiteX15" fmla="*/ 18334 w 186994"/>
                <a:gd name="connsiteY15" fmla="*/ 69004 h 123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994" h="123487">
                  <a:moveTo>
                    <a:pt x="94982" y="201"/>
                  </a:moveTo>
                  <a:cubicBezTo>
                    <a:pt x="119024" y="201"/>
                    <a:pt x="143152" y="712"/>
                    <a:pt x="167196" y="30"/>
                  </a:cubicBezTo>
                  <a:cubicBezTo>
                    <a:pt x="180837" y="-396"/>
                    <a:pt x="187402" y="3611"/>
                    <a:pt x="186975" y="18531"/>
                  </a:cubicBezTo>
                  <a:cubicBezTo>
                    <a:pt x="186123" y="48031"/>
                    <a:pt x="186379" y="77616"/>
                    <a:pt x="186890" y="107200"/>
                  </a:cubicBezTo>
                  <a:cubicBezTo>
                    <a:pt x="187061" y="118796"/>
                    <a:pt x="182116" y="123485"/>
                    <a:pt x="171117" y="123399"/>
                  </a:cubicBezTo>
                  <a:cubicBezTo>
                    <a:pt x="118854" y="123399"/>
                    <a:pt x="66590" y="123826"/>
                    <a:pt x="14412" y="122803"/>
                  </a:cubicBezTo>
                  <a:cubicBezTo>
                    <a:pt x="9552" y="122717"/>
                    <a:pt x="941" y="113254"/>
                    <a:pt x="771" y="107882"/>
                  </a:cubicBezTo>
                  <a:cubicBezTo>
                    <a:pt x="-509" y="77019"/>
                    <a:pt x="344" y="46070"/>
                    <a:pt x="4" y="15121"/>
                  </a:cubicBezTo>
                  <a:cubicBezTo>
                    <a:pt x="-167" y="3099"/>
                    <a:pt x="5886" y="-140"/>
                    <a:pt x="16714" y="30"/>
                  </a:cubicBezTo>
                  <a:cubicBezTo>
                    <a:pt x="42718" y="456"/>
                    <a:pt x="68892" y="201"/>
                    <a:pt x="94982" y="201"/>
                  </a:cubicBezTo>
                  <a:close/>
                  <a:moveTo>
                    <a:pt x="18334" y="69004"/>
                  </a:moveTo>
                  <a:cubicBezTo>
                    <a:pt x="22767" y="69004"/>
                    <a:pt x="27115" y="68919"/>
                    <a:pt x="31549" y="68919"/>
                  </a:cubicBezTo>
                  <a:cubicBezTo>
                    <a:pt x="31549" y="57750"/>
                    <a:pt x="31890" y="46496"/>
                    <a:pt x="31207" y="35327"/>
                  </a:cubicBezTo>
                  <a:cubicBezTo>
                    <a:pt x="31123" y="33366"/>
                    <a:pt x="26690" y="30894"/>
                    <a:pt x="23875" y="30297"/>
                  </a:cubicBezTo>
                  <a:cubicBezTo>
                    <a:pt x="22341" y="30041"/>
                    <a:pt x="18675" y="33366"/>
                    <a:pt x="18589" y="35157"/>
                  </a:cubicBezTo>
                  <a:cubicBezTo>
                    <a:pt x="18078" y="46411"/>
                    <a:pt x="18334" y="57750"/>
                    <a:pt x="18334" y="69004"/>
                  </a:cubicBezTo>
                  <a:close/>
                </a:path>
              </a:pathLst>
            </a:custGeom>
            <a:solidFill>
              <a:srgbClr val="00000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17BAB8A4-7BB5-1E58-F633-D7DA29F39133}"/>
                </a:ext>
              </a:extLst>
            </p:cNvPr>
            <p:cNvSpPr/>
            <p:nvPr/>
          </p:nvSpPr>
          <p:spPr>
            <a:xfrm>
              <a:off x="5977947" y="1468712"/>
              <a:ext cx="13363" cy="38721"/>
            </a:xfrm>
            <a:custGeom>
              <a:avLst/>
              <a:gdLst>
                <a:gd name="connsiteX0" fmla="*/ 64 w 13363"/>
                <a:gd name="connsiteY0" fmla="*/ 38721 h 38721"/>
                <a:gd name="connsiteX1" fmla="*/ 319 w 13363"/>
                <a:gd name="connsiteY1" fmla="*/ 4874 h 38721"/>
                <a:gd name="connsiteX2" fmla="*/ 5605 w 13363"/>
                <a:gd name="connsiteY2" fmla="*/ 14 h 38721"/>
                <a:gd name="connsiteX3" fmla="*/ 12937 w 13363"/>
                <a:gd name="connsiteY3" fmla="*/ 5044 h 38721"/>
                <a:gd name="connsiteX4" fmla="*/ 13279 w 13363"/>
                <a:gd name="connsiteY4" fmla="*/ 38636 h 38721"/>
                <a:gd name="connsiteX5" fmla="*/ 64 w 13363"/>
                <a:gd name="connsiteY5" fmla="*/ 38721 h 38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63" h="38721">
                  <a:moveTo>
                    <a:pt x="64" y="38721"/>
                  </a:moveTo>
                  <a:cubicBezTo>
                    <a:pt x="64" y="27467"/>
                    <a:pt x="-192" y="16128"/>
                    <a:pt x="319" y="4874"/>
                  </a:cubicBezTo>
                  <a:cubicBezTo>
                    <a:pt x="404" y="3083"/>
                    <a:pt x="4156" y="-242"/>
                    <a:pt x="5605" y="14"/>
                  </a:cubicBezTo>
                  <a:cubicBezTo>
                    <a:pt x="8334" y="525"/>
                    <a:pt x="12768" y="3083"/>
                    <a:pt x="12937" y="5044"/>
                  </a:cubicBezTo>
                  <a:cubicBezTo>
                    <a:pt x="13620" y="16213"/>
                    <a:pt x="13279" y="27467"/>
                    <a:pt x="13279" y="38636"/>
                  </a:cubicBezTo>
                  <a:cubicBezTo>
                    <a:pt x="8845" y="38636"/>
                    <a:pt x="4497" y="38721"/>
                    <a:pt x="64" y="38721"/>
                  </a:cubicBezTo>
                  <a:close/>
                </a:path>
              </a:pathLst>
            </a:custGeom>
            <a:solidFill>
              <a:srgbClr val="000000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CFB9A042-E18D-8C0C-D8ED-2527C6923D24}"/>
                </a:ext>
              </a:extLst>
            </p:cNvPr>
            <p:cNvSpPr/>
            <p:nvPr/>
          </p:nvSpPr>
          <p:spPr>
            <a:xfrm>
              <a:off x="5954053" y="1508679"/>
              <a:ext cx="198226" cy="41064"/>
            </a:xfrm>
            <a:custGeom>
              <a:avLst/>
              <a:gdLst>
                <a:gd name="connsiteX0" fmla="*/ 194134 w 198226"/>
                <a:gd name="connsiteY0" fmla="*/ 6428 h 41064"/>
                <a:gd name="connsiteX1" fmla="*/ 198227 w 198226"/>
                <a:gd name="connsiteY1" fmla="*/ 14186 h 41064"/>
                <a:gd name="connsiteX2" fmla="*/ 195754 w 198226"/>
                <a:gd name="connsiteY2" fmla="*/ 18961 h 41064"/>
                <a:gd name="connsiteX3" fmla="*/ 188251 w 198226"/>
                <a:gd name="connsiteY3" fmla="*/ 34989 h 41064"/>
                <a:gd name="connsiteX4" fmla="*/ 177764 w 198226"/>
                <a:gd name="connsiteY4" fmla="*/ 40872 h 41064"/>
                <a:gd name="connsiteX5" fmla="*/ 169494 w 198226"/>
                <a:gd name="connsiteY5" fmla="*/ 36694 h 41064"/>
                <a:gd name="connsiteX6" fmla="*/ 161992 w 198226"/>
                <a:gd name="connsiteY6" fmla="*/ 22371 h 41064"/>
                <a:gd name="connsiteX7" fmla="*/ 158752 w 198226"/>
                <a:gd name="connsiteY7" fmla="*/ 14442 h 41064"/>
                <a:gd name="connsiteX8" fmla="*/ 155512 w 198226"/>
                <a:gd name="connsiteY8" fmla="*/ 8985 h 41064"/>
                <a:gd name="connsiteX9" fmla="*/ 147924 w 198226"/>
                <a:gd name="connsiteY9" fmla="*/ 9071 h 41064"/>
                <a:gd name="connsiteX10" fmla="*/ 143235 w 198226"/>
                <a:gd name="connsiteY10" fmla="*/ 17937 h 41064"/>
                <a:gd name="connsiteX11" fmla="*/ 137010 w 198226"/>
                <a:gd name="connsiteY11" fmla="*/ 32432 h 41064"/>
                <a:gd name="connsiteX12" fmla="*/ 134283 w 198226"/>
                <a:gd name="connsiteY12" fmla="*/ 36439 h 41064"/>
                <a:gd name="connsiteX13" fmla="*/ 115355 w 198226"/>
                <a:gd name="connsiteY13" fmla="*/ 35160 h 41064"/>
                <a:gd name="connsiteX14" fmla="*/ 108620 w 198226"/>
                <a:gd name="connsiteY14" fmla="*/ 20922 h 41064"/>
                <a:gd name="connsiteX15" fmla="*/ 104783 w 198226"/>
                <a:gd name="connsiteY15" fmla="*/ 12140 h 41064"/>
                <a:gd name="connsiteX16" fmla="*/ 103078 w 198226"/>
                <a:gd name="connsiteY16" fmla="*/ 9412 h 41064"/>
                <a:gd name="connsiteX17" fmla="*/ 94808 w 198226"/>
                <a:gd name="connsiteY17" fmla="*/ 9497 h 41064"/>
                <a:gd name="connsiteX18" fmla="*/ 88072 w 198226"/>
                <a:gd name="connsiteY18" fmla="*/ 23991 h 41064"/>
                <a:gd name="connsiteX19" fmla="*/ 81848 w 198226"/>
                <a:gd name="connsiteY19" fmla="*/ 35927 h 41064"/>
                <a:gd name="connsiteX20" fmla="*/ 62921 w 198226"/>
                <a:gd name="connsiteY20" fmla="*/ 35842 h 41064"/>
                <a:gd name="connsiteX21" fmla="*/ 55162 w 198226"/>
                <a:gd name="connsiteY21" fmla="*/ 19728 h 41064"/>
                <a:gd name="connsiteX22" fmla="*/ 50388 w 198226"/>
                <a:gd name="connsiteY22" fmla="*/ 10008 h 41064"/>
                <a:gd name="connsiteX23" fmla="*/ 41521 w 198226"/>
                <a:gd name="connsiteY23" fmla="*/ 10008 h 41064"/>
                <a:gd name="connsiteX24" fmla="*/ 34700 w 198226"/>
                <a:gd name="connsiteY24" fmla="*/ 24929 h 41064"/>
                <a:gd name="connsiteX25" fmla="*/ 28988 w 198226"/>
                <a:gd name="connsiteY25" fmla="*/ 35842 h 41064"/>
                <a:gd name="connsiteX26" fmla="*/ 9720 w 198226"/>
                <a:gd name="connsiteY26" fmla="*/ 35586 h 41064"/>
                <a:gd name="connsiteX27" fmla="*/ 2644 w 198226"/>
                <a:gd name="connsiteY27" fmla="*/ 20836 h 41064"/>
                <a:gd name="connsiteX28" fmla="*/ 0 w 198226"/>
                <a:gd name="connsiteY28" fmla="*/ 14783 h 41064"/>
                <a:gd name="connsiteX29" fmla="*/ 3922 w 198226"/>
                <a:gd name="connsiteY29" fmla="*/ 7110 h 41064"/>
                <a:gd name="connsiteX30" fmla="*/ 12107 w 198226"/>
                <a:gd name="connsiteY30" fmla="*/ 25611 h 41064"/>
                <a:gd name="connsiteX31" fmla="*/ 16455 w 198226"/>
                <a:gd name="connsiteY31" fmla="*/ 32602 h 41064"/>
                <a:gd name="connsiteX32" fmla="*/ 22679 w 198226"/>
                <a:gd name="connsiteY32" fmla="*/ 32602 h 41064"/>
                <a:gd name="connsiteX33" fmla="*/ 29159 w 198226"/>
                <a:gd name="connsiteY33" fmla="*/ 20239 h 41064"/>
                <a:gd name="connsiteX34" fmla="*/ 36150 w 198226"/>
                <a:gd name="connsiteY34" fmla="*/ 5660 h 41064"/>
                <a:gd name="connsiteX35" fmla="*/ 55674 w 198226"/>
                <a:gd name="connsiteY35" fmla="*/ 5404 h 41064"/>
                <a:gd name="connsiteX36" fmla="*/ 62154 w 198226"/>
                <a:gd name="connsiteY36" fmla="*/ 18364 h 41064"/>
                <a:gd name="connsiteX37" fmla="*/ 67866 w 198226"/>
                <a:gd name="connsiteY37" fmla="*/ 30812 h 41064"/>
                <a:gd name="connsiteX38" fmla="*/ 77245 w 198226"/>
                <a:gd name="connsiteY38" fmla="*/ 30812 h 41064"/>
                <a:gd name="connsiteX39" fmla="*/ 83042 w 198226"/>
                <a:gd name="connsiteY39" fmla="*/ 18023 h 41064"/>
                <a:gd name="connsiteX40" fmla="*/ 89095 w 198226"/>
                <a:gd name="connsiteY40" fmla="*/ 5831 h 41064"/>
                <a:gd name="connsiteX41" fmla="*/ 99241 w 198226"/>
                <a:gd name="connsiteY41" fmla="*/ 118 h 41064"/>
                <a:gd name="connsiteX42" fmla="*/ 107938 w 198226"/>
                <a:gd name="connsiteY42" fmla="*/ 4467 h 41064"/>
                <a:gd name="connsiteX43" fmla="*/ 114758 w 198226"/>
                <a:gd name="connsiteY43" fmla="*/ 17426 h 41064"/>
                <a:gd name="connsiteX44" fmla="*/ 119533 w 198226"/>
                <a:gd name="connsiteY44" fmla="*/ 28595 h 41064"/>
                <a:gd name="connsiteX45" fmla="*/ 120471 w 198226"/>
                <a:gd name="connsiteY45" fmla="*/ 30300 h 41064"/>
                <a:gd name="connsiteX46" fmla="*/ 130446 w 198226"/>
                <a:gd name="connsiteY46" fmla="*/ 30470 h 41064"/>
                <a:gd name="connsiteX47" fmla="*/ 136499 w 198226"/>
                <a:gd name="connsiteY47" fmla="*/ 16829 h 41064"/>
                <a:gd name="connsiteX48" fmla="*/ 142041 w 198226"/>
                <a:gd name="connsiteY48" fmla="*/ 5831 h 41064"/>
                <a:gd name="connsiteX49" fmla="*/ 161906 w 198226"/>
                <a:gd name="connsiteY49" fmla="*/ 5916 h 41064"/>
                <a:gd name="connsiteX50" fmla="*/ 169153 w 198226"/>
                <a:gd name="connsiteY50" fmla="*/ 21092 h 41064"/>
                <a:gd name="connsiteX51" fmla="*/ 173161 w 198226"/>
                <a:gd name="connsiteY51" fmla="*/ 30044 h 41064"/>
                <a:gd name="connsiteX52" fmla="*/ 183648 w 198226"/>
                <a:gd name="connsiteY52" fmla="*/ 30044 h 41064"/>
                <a:gd name="connsiteX53" fmla="*/ 189701 w 198226"/>
                <a:gd name="connsiteY53" fmla="*/ 16147 h 41064"/>
                <a:gd name="connsiteX54" fmla="*/ 194134 w 198226"/>
                <a:gd name="connsiteY54" fmla="*/ 6428 h 41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98226" h="41064">
                  <a:moveTo>
                    <a:pt x="194134" y="6428"/>
                  </a:moveTo>
                  <a:cubicBezTo>
                    <a:pt x="195839" y="8900"/>
                    <a:pt x="197118" y="11543"/>
                    <a:pt x="198227" y="14186"/>
                  </a:cubicBezTo>
                  <a:cubicBezTo>
                    <a:pt x="196607" y="15380"/>
                    <a:pt x="196436" y="17341"/>
                    <a:pt x="195754" y="18961"/>
                  </a:cubicBezTo>
                  <a:cubicBezTo>
                    <a:pt x="193452" y="24417"/>
                    <a:pt x="191661" y="30130"/>
                    <a:pt x="188251" y="34989"/>
                  </a:cubicBezTo>
                  <a:cubicBezTo>
                    <a:pt x="185694" y="38570"/>
                    <a:pt x="182539" y="41043"/>
                    <a:pt x="177764" y="40872"/>
                  </a:cubicBezTo>
                  <a:cubicBezTo>
                    <a:pt x="174268" y="40702"/>
                    <a:pt x="171711" y="39167"/>
                    <a:pt x="169494" y="36694"/>
                  </a:cubicBezTo>
                  <a:cubicBezTo>
                    <a:pt x="165828" y="32517"/>
                    <a:pt x="164123" y="27401"/>
                    <a:pt x="161992" y="22371"/>
                  </a:cubicBezTo>
                  <a:cubicBezTo>
                    <a:pt x="160883" y="19728"/>
                    <a:pt x="159860" y="17085"/>
                    <a:pt x="158752" y="14442"/>
                  </a:cubicBezTo>
                  <a:cubicBezTo>
                    <a:pt x="157899" y="12481"/>
                    <a:pt x="156876" y="10605"/>
                    <a:pt x="155512" y="8985"/>
                  </a:cubicBezTo>
                  <a:cubicBezTo>
                    <a:pt x="153210" y="6172"/>
                    <a:pt x="150226" y="6172"/>
                    <a:pt x="147924" y="9071"/>
                  </a:cubicBezTo>
                  <a:cubicBezTo>
                    <a:pt x="145792" y="11714"/>
                    <a:pt x="144513" y="14783"/>
                    <a:pt x="143235" y="17937"/>
                  </a:cubicBezTo>
                  <a:cubicBezTo>
                    <a:pt x="141273" y="22797"/>
                    <a:pt x="139483" y="27827"/>
                    <a:pt x="137010" y="32432"/>
                  </a:cubicBezTo>
                  <a:cubicBezTo>
                    <a:pt x="136243" y="33881"/>
                    <a:pt x="135306" y="35160"/>
                    <a:pt x="134283" y="36439"/>
                  </a:cubicBezTo>
                  <a:cubicBezTo>
                    <a:pt x="128997" y="42918"/>
                    <a:pt x="120300" y="42407"/>
                    <a:pt x="115355" y="35160"/>
                  </a:cubicBezTo>
                  <a:cubicBezTo>
                    <a:pt x="112286" y="30726"/>
                    <a:pt x="110580" y="25781"/>
                    <a:pt x="108620" y="20922"/>
                  </a:cubicBezTo>
                  <a:cubicBezTo>
                    <a:pt x="107426" y="17937"/>
                    <a:pt x="106317" y="14953"/>
                    <a:pt x="104783" y="12140"/>
                  </a:cubicBezTo>
                  <a:cubicBezTo>
                    <a:pt x="104271" y="11202"/>
                    <a:pt x="103760" y="10264"/>
                    <a:pt x="103078" y="9412"/>
                  </a:cubicBezTo>
                  <a:cubicBezTo>
                    <a:pt x="100350" y="6001"/>
                    <a:pt x="97451" y="6001"/>
                    <a:pt x="94808" y="9497"/>
                  </a:cubicBezTo>
                  <a:cubicBezTo>
                    <a:pt x="91568" y="13845"/>
                    <a:pt x="90034" y="19046"/>
                    <a:pt x="88072" y="23991"/>
                  </a:cubicBezTo>
                  <a:cubicBezTo>
                    <a:pt x="86367" y="28169"/>
                    <a:pt x="84662" y="32346"/>
                    <a:pt x="81848" y="35927"/>
                  </a:cubicBezTo>
                  <a:cubicBezTo>
                    <a:pt x="76392" y="42833"/>
                    <a:pt x="68207" y="42748"/>
                    <a:pt x="62921" y="35842"/>
                  </a:cubicBezTo>
                  <a:cubicBezTo>
                    <a:pt x="59254" y="30982"/>
                    <a:pt x="57464" y="25270"/>
                    <a:pt x="55162" y="19728"/>
                  </a:cubicBezTo>
                  <a:cubicBezTo>
                    <a:pt x="53799" y="16403"/>
                    <a:pt x="52520" y="12992"/>
                    <a:pt x="50388" y="10008"/>
                  </a:cubicBezTo>
                  <a:cubicBezTo>
                    <a:pt x="47574" y="6001"/>
                    <a:pt x="44249" y="6086"/>
                    <a:pt x="41521" y="10008"/>
                  </a:cubicBezTo>
                  <a:cubicBezTo>
                    <a:pt x="38366" y="14612"/>
                    <a:pt x="36831" y="19898"/>
                    <a:pt x="34700" y="24929"/>
                  </a:cubicBezTo>
                  <a:cubicBezTo>
                    <a:pt x="33080" y="28765"/>
                    <a:pt x="31545" y="32517"/>
                    <a:pt x="28988" y="35842"/>
                  </a:cubicBezTo>
                  <a:cubicBezTo>
                    <a:pt x="23617" y="42918"/>
                    <a:pt x="15006" y="42748"/>
                    <a:pt x="9720" y="35586"/>
                  </a:cubicBezTo>
                  <a:cubicBezTo>
                    <a:pt x="6480" y="31067"/>
                    <a:pt x="4690" y="25867"/>
                    <a:pt x="2644" y="20836"/>
                  </a:cubicBezTo>
                  <a:cubicBezTo>
                    <a:pt x="1790" y="18790"/>
                    <a:pt x="852" y="16829"/>
                    <a:pt x="0" y="14783"/>
                  </a:cubicBezTo>
                  <a:cubicBezTo>
                    <a:pt x="938" y="12055"/>
                    <a:pt x="2302" y="9497"/>
                    <a:pt x="3922" y="7110"/>
                  </a:cubicBezTo>
                  <a:cubicBezTo>
                    <a:pt x="7417" y="12907"/>
                    <a:pt x="9378" y="19472"/>
                    <a:pt x="12107" y="25611"/>
                  </a:cubicBezTo>
                  <a:cubicBezTo>
                    <a:pt x="13216" y="28169"/>
                    <a:pt x="14408" y="30641"/>
                    <a:pt x="16455" y="32602"/>
                  </a:cubicBezTo>
                  <a:cubicBezTo>
                    <a:pt x="18502" y="34563"/>
                    <a:pt x="20633" y="34563"/>
                    <a:pt x="22679" y="32602"/>
                  </a:cubicBezTo>
                  <a:cubicBezTo>
                    <a:pt x="26174" y="29192"/>
                    <a:pt x="27368" y="24588"/>
                    <a:pt x="29159" y="20239"/>
                  </a:cubicBezTo>
                  <a:cubicBezTo>
                    <a:pt x="31205" y="15209"/>
                    <a:pt x="32995" y="10094"/>
                    <a:pt x="36150" y="5660"/>
                  </a:cubicBezTo>
                  <a:cubicBezTo>
                    <a:pt x="41436" y="-1757"/>
                    <a:pt x="50132" y="-1928"/>
                    <a:pt x="55674" y="5404"/>
                  </a:cubicBezTo>
                  <a:cubicBezTo>
                    <a:pt x="58658" y="9326"/>
                    <a:pt x="60277" y="13930"/>
                    <a:pt x="62154" y="18364"/>
                  </a:cubicBezTo>
                  <a:cubicBezTo>
                    <a:pt x="63859" y="22541"/>
                    <a:pt x="65308" y="26975"/>
                    <a:pt x="67866" y="30812"/>
                  </a:cubicBezTo>
                  <a:cubicBezTo>
                    <a:pt x="70851" y="35330"/>
                    <a:pt x="74260" y="35330"/>
                    <a:pt x="77245" y="30812"/>
                  </a:cubicBezTo>
                  <a:cubicBezTo>
                    <a:pt x="79887" y="26890"/>
                    <a:pt x="81337" y="22371"/>
                    <a:pt x="83042" y="18023"/>
                  </a:cubicBezTo>
                  <a:cubicBezTo>
                    <a:pt x="84747" y="13845"/>
                    <a:pt x="86282" y="9497"/>
                    <a:pt x="89095" y="5831"/>
                  </a:cubicBezTo>
                  <a:cubicBezTo>
                    <a:pt x="91653" y="2506"/>
                    <a:pt x="94637" y="33"/>
                    <a:pt x="99241" y="118"/>
                  </a:cubicBezTo>
                  <a:cubicBezTo>
                    <a:pt x="102907" y="204"/>
                    <a:pt x="105636" y="1824"/>
                    <a:pt x="107938" y="4467"/>
                  </a:cubicBezTo>
                  <a:cubicBezTo>
                    <a:pt x="111178" y="8303"/>
                    <a:pt x="112968" y="12907"/>
                    <a:pt x="114758" y="17426"/>
                  </a:cubicBezTo>
                  <a:cubicBezTo>
                    <a:pt x="116293" y="21177"/>
                    <a:pt x="117657" y="25014"/>
                    <a:pt x="119533" y="28595"/>
                  </a:cubicBezTo>
                  <a:cubicBezTo>
                    <a:pt x="119874" y="29192"/>
                    <a:pt x="120129" y="29703"/>
                    <a:pt x="120471" y="30300"/>
                  </a:cubicBezTo>
                  <a:cubicBezTo>
                    <a:pt x="123540" y="35416"/>
                    <a:pt x="127292" y="35501"/>
                    <a:pt x="130446" y="30470"/>
                  </a:cubicBezTo>
                  <a:cubicBezTo>
                    <a:pt x="133174" y="26208"/>
                    <a:pt x="134539" y="21433"/>
                    <a:pt x="136499" y="16829"/>
                  </a:cubicBezTo>
                  <a:cubicBezTo>
                    <a:pt x="138119" y="12992"/>
                    <a:pt x="139654" y="9241"/>
                    <a:pt x="142041" y="5831"/>
                  </a:cubicBezTo>
                  <a:cubicBezTo>
                    <a:pt x="147413" y="-1757"/>
                    <a:pt x="156535" y="-1843"/>
                    <a:pt x="161906" y="5916"/>
                  </a:cubicBezTo>
                  <a:cubicBezTo>
                    <a:pt x="165146" y="10605"/>
                    <a:pt x="167022" y="15891"/>
                    <a:pt x="169153" y="21092"/>
                  </a:cubicBezTo>
                  <a:cubicBezTo>
                    <a:pt x="170347" y="24161"/>
                    <a:pt x="171541" y="27231"/>
                    <a:pt x="173161" y="30044"/>
                  </a:cubicBezTo>
                  <a:cubicBezTo>
                    <a:pt x="176485" y="35586"/>
                    <a:pt x="180322" y="35501"/>
                    <a:pt x="183648" y="30044"/>
                  </a:cubicBezTo>
                  <a:cubicBezTo>
                    <a:pt x="186290" y="25696"/>
                    <a:pt x="187825" y="20836"/>
                    <a:pt x="189701" y="16147"/>
                  </a:cubicBezTo>
                  <a:cubicBezTo>
                    <a:pt x="190809" y="12737"/>
                    <a:pt x="192259" y="9497"/>
                    <a:pt x="194134" y="6428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B579FE8-919C-386E-D095-5B3B032F76FE}"/>
                </a:ext>
              </a:extLst>
            </p:cNvPr>
            <p:cNvSpPr/>
            <p:nvPr/>
          </p:nvSpPr>
          <p:spPr>
            <a:xfrm>
              <a:off x="5953968" y="1454028"/>
              <a:ext cx="198226" cy="41064"/>
            </a:xfrm>
            <a:custGeom>
              <a:avLst/>
              <a:gdLst>
                <a:gd name="connsiteX0" fmla="*/ 194134 w 198226"/>
                <a:gd name="connsiteY0" fmla="*/ 6428 h 41064"/>
                <a:gd name="connsiteX1" fmla="*/ 198227 w 198226"/>
                <a:gd name="connsiteY1" fmla="*/ 14186 h 41064"/>
                <a:gd name="connsiteX2" fmla="*/ 195754 w 198226"/>
                <a:gd name="connsiteY2" fmla="*/ 18961 h 41064"/>
                <a:gd name="connsiteX3" fmla="*/ 188251 w 198226"/>
                <a:gd name="connsiteY3" fmla="*/ 34989 h 41064"/>
                <a:gd name="connsiteX4" fmla="*/ 177764 w 198226"/>
                <a:gd name="connsiteY4" fmla="*/ 40872 h 41064"/>
                <a:gd name="connsiteX5" fmla="*/ 169494 w 198226"/>
                <a:gd name="connsiteY5" fmla="*/ 36694 h 41064"/>
                <a:gd name="connsiteX6" fmla="*/ 161992 w 198226"/>
                <a:gd name="connsiteY6" fmla="*/ 22371 h 41064"/>
                <a:gd name="connsiteX7" fmla="*/ 158752 w 198226"/>
                <a:gd name="connsiteY7" fmla="*/ 14442 h 41064"/>
                <a:gd name="connsiteX8" fmla="*/ 155512 w 198226"/>
                <a:gd name="connsiteY8" fmla="*/ 8985 h 41064"/>
                <a:gd name="connsiteX9" fmla="*/ 147924 w 198226"/>
                <a:gd name="connsiteY9" fmla="*/ 9071 h 41064"/>
                <a:gd name="connsiteX10" fmla="*/ 143235 w 198226"/>
                <a:gd name="connsiteY10" fmla="*/ 17938 h 41064"/>
                <a:gd name="connsiteX11" fmla="*/ 137011 w 198226"/>
                <a:gd name="connsiteY11" fmla="*/ 32431 h 41064"/>
                <a:gd name="connsiteX12" fmla="*/ 134283 w 198226"/>
                <a:gd name="connsiteY12" fmla="*/ 36439 h 41064"/>
                <a:gd name="connsiteX13" fmla="*/ 115355 w 198226"/>
                <a:gd name="connsiteY13" fmla="*/ 35160 h 41064"/>
                <a:gd name="connsiteX14" fmla="*/ 108620 w 198226"/>
                <a:gd name="connsiteY14" fmla="*/ 20921 h 41064"/>
                <a:gd name="connsiteX15" fmla="*/ 104783 w 198226"/>
                <a:gd name="connsiteY15" fmla="*/ 12140 h 41064"/>
                <a:gd name="connsiteX16" fmla="*/ 103078 w 198226"/>
                <a:gd name="connsiteY16" fmla="*/ 9412 h 41064"/>
                <a:gd name="connsiteX17" fmla="*/ 94808 w 198226"/>
                <a:gd name="connsiteY17" fmla="*/ 9497 h 41064"/>
                <a:gd name="connsiteX18" fmla="*/ 88072 w 198226"/>
                <a:gd name="connsiteY18" fmla="*/ 23991 h 41064"/>
                <a:gd name="connsiteX19" fmla="*/ 81848 w 198226"/>
                <a:gd name="connsiteY19" fmla="*/ 35927 h 41064"/>
                <a:gd name="connsiteX20" fmla="*/ 62921 w 198226"/>
                <a:gd name="connsiteY20" fmla="*/ 35842 h 41064"/>
                <a:gd name="connsiteX21" fmla="*/ 55162 w 198226"/>
                <a:gd name="connsiteY21" fmla="*/ 19728 h 41064"/>
                <a:gd name="connsiteX22" fmla="*/ 50388 w 198226"/>
                <a:gd name="connsiteY22" fmla="*/ 10008 h 41064"/>
                <a:gd name="connsiteX23" fmla="*/ 41521 w 198226"/>
                <a:gd name="connsiteY23" fmla="*/ 10008 h 41064"/>
                <a:gd name="connsiteX24" fmla="*/ 34701 w 198226"/>
                <a:gd name="connsiteY24" fmla="*/ 24929 h 41064"/>
                <a:gd name="connsiteX25" fmla="*/ 28988 w 198226"/>
                <a:gd name="connsiteY25" fmla="*/ 35842 h 41064"/>
                <a:gd name="connsiteX26" fmla="*/ 9720 w 198226"/>
                <a:gd name="connsiteY26" fmla="*/ 35586 h 41064"/>
                <a:gd name="connsiteX27" fmla="*/ 2644 w 198226"/>
                <a:gd name="connsiteY27" fmla="*/ 20836 h 41064"/>
                <a:gd name="connsiteX28" fmla="*/ 0 w 198226"/>
                <a:gd name="connsiteY28" fmla="*/ 14783 h 41064"/>
                <a:gd name="connsiteX29" fmla="*/ 3922 w 198226"/>
                <a:gd name="connsiteY29" fmla="*/ 7110 h 41064"/>
                <a:gd name="connsiteX30" fmla="*/ 12107 w 198226"/>
                <a:gd name="connsiteY30" fmla="*/ 25611 h 41064"/>
                <a:gd name="connsiteX31" fmla="*/ 16455 w 198226"/>
                <a:gd name="connsiteY31" fmla="*/ 32602 h 41064"/>
                <a:gd name="connsiteX32" fmla="*/ 22679 w 198226"/>
                <a:gd name="connsiteY32" fmla="*/ 32602 h 41064"/>
                <a:gd name="connsiteX33" fmla="*/ 29159 w 198226"/>
                <a:gd name="connsiteY33" fmla="*/ 20239 h 41064"/>
                <a:gd name="connsiteX34" fmla="*/ 36150 w 198226"/>
                <a:gd name="connsiteY34" fmla="*/ 5660 h 41064"/>
                <a:gd name="connsiteX35" fmla="*/ 55674 w 198226"/>
                <a:gd name="connsiteY35" fmla="*/ 5404 h 41064"/>
                <a:gd name="connsiteX36" fmla="*/ 62154 w 198226"/>
                <a:gd name="connsiteY36" fmla="*/ 18364 h 41064"/>
                <a:gd name="connsiteX37" fmla="*/ 67866 w 198226"/>
                <a:gd name="connsiteY37" fmla="*/ 30812 h 41064"/>
                <a:gd name="connsiteX38" fmla="*/ 77245 w 198226"/>
                <a:gd name="connsiteY38" fmla="*/ 30812 h 41064"/>
                <a:gd name="connsiteX39" fmla="*/ 83042 w 198226"/>
                <a:gd name="connsiteY39" fmla="*/ 18023 h 41064"/>
                <a:gd name="connsiteX40" fmla="*/ 89095 w 198226"/>
                <a:gd name="connsiteY40" fmla="*/ 5831 h 41064"/>
                <a:gd name="connsiteX41" fmla="*/ 99241 w 198226"/>
                <a:gd name="connsiteY41" fmla="*/ 118 h 41064"/>
                <a:gd name="connsiteX42" fmla="*/ 107938 w 198226"/>
                <a:gd name="connsiteY42" fmla="*/ 4467 h 41064"/>
                <a:gd name="connsiteX43" fmla="*/ 114758 w 198226"/>
                <a:gd name="connsiteY43" fmla="*/ 17426 h 41064"/>
                <a:gd name="connsiteX44" fmla="*/ 119533 w 198226"/>
                <a:gd name="connsiteY44" fmla="*/ 28595 h 41064"/>
                <a:gd name="connsiteX45" fmla="*/ 120471 w 198226"/>
                <a:gd name="connsiteY45" fmla="*/ 30300 h 41064"/>
                <a:gd name="connsiteX46" fmla="*/ 130446 w 198226"/>
                <a:gd name="connsiteY46" fmla="*/ 30471 h 41064"/>
                <a:gd name="connsiteX47" fmla="*/ 136499 w 198226"/>
                <a:gd name="connsiteY47" fmla="*/ 16829 h 41064"/>
                <a:gd name="connsiteX48" fmla="*/ 142041 w 198226"/>
                <a:gd name="connsiteY48" fmla="*/ 5831 h 41064"/>
                <a:gd name="connsiteX49" fmla="*/ 161906 w 198226"/>
                <a:gd name="connsiteY49" fmla="*/ 5916 h 41064"/>
                <a:gd name="connsiteX50" fmla="*/ 169153 w 198226"/>
                <a:gd name="connsiteY50" fmla="*/ 21092 h 41064"/>
                <a:gd name="connsiteX51" fmla="*/ 173161 w 198226"/>
                <a:gd name="connsiteY51" fmla="*/ 30044 h 41064"/>
                <a:gd name="connsiteX52" fmla="*/ 183648 w 198226"/>
                <a:gd name="connsiteY52" fmla="*/ 30044 h 41064"/>
                <a:gd name="connsiteX53" fmla="*/ 189701 w 198226"/>
                <a:gd name="connsiteY53" fmla="*/ 16147 h 41064"/>
                <a:gd name="connsiteX54" fmla="*/ 194134 w 198226"/>
                <a:gd name="connsiteY54" fmla="*/ 6428 h 41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98226" h="41064">
                  <a:moveTo>
                    <a:pt x="194134" y="6428"/>
                  </a:moveTo>
                  <a:cubicBezTo>
                    <a:pt x="195839" y="8900"/>
                    <a:pt x="197118" y="11543"/>
                    <a:pt x="198227" y="14186"/>
                  </a:cubicBezTo>
                  <a:cubicBezTo>
                    <a:pt x="196607" y="15380"/>
                    <a:pt x="196436" y="17341"/>
                    <a:pt x="195754" y="18961"/>
                  </a:cubicBezTo>
                  <a:cubicBezTo>
                    <a:pt x="193453" y="24417"/>
                    <a:pt x="191661" y="30129"/>
                    <a:pt x="188251" y="34989"/>
                  </a:cubicBezTo>
                  <a:cubicBezTo>
                    <a:pt x="185694" y="38570"/>
                    <a:pt x="182539" y="41043"/>
                    <a:pt x="177764" y="40872"/>
                  </a:cubicBezTo>
                  <a:cubicBezTo>
                    <a:pt x="174269" y="40702"/>
                    <a:pt x="171711" y="39167"/>
                    <a:pt x="169494" y="36694"/>
                  </a:cubicBezTo>
                  <a:cubicBezTo>
                    <a:pt x="165828" y="32517"/>
                    <a:pt x="164123" y="27401"/>
                    <a:pt x="161992" y="22371"/>
                  </a:cubicBezTo>
                  <a:cubicBezTo>
                    <a:pt x="160883" y="19728"/>
                    <a:pt x="159860" y="17085"/>
                    <a:pt x="158752" y="14442"/>
                  </a:cubicBezTo>
                  <a:cubicBezTo>
                    <a:pt x="157899" y="12481"/>
                    <a:pt x="156876" y="10605"/>
                    <a:pt x="155512" y="8985"/>
                  </a:cubicBezTo>
                  <a:cubicBezTo>
                    <a:pt x="153210" y="6172"/>
                    <a:pt x="150226" y="6172"/>
                    <a:pt x="147924" y="9071"/>
                  </a:cubicBezTo>
                  <a:cubicBezTo>
                    <a:pt x="145792" y="11714"/>
                    <a:pt x="144513" y="14783"/>
                    <a:pt x="143235" y="17938"/>
                  </a:cubicBezTo>
                  <a:cubicBezTo>
                    <a:pt x="141274" y="22797"/>
                    <a:pt x="139483" y="27827"/>
                    <a:pt x="137011" y="32431"/>
                  </a:cubicBezTo>
                  <a:cubicBezTo>
                    <a:pt x="136243" y="33881"/>
                    <a:pt x="135306" y="35160"/>
                    <a:pt x="134283" y="36439"/>
                  </a:cubicBezTo>
                  <a:cubicBezTo>
                    <a:pt x="128997" y="42918"/>
                    <a:pt x="120300" y="42407"/>
                    <a:pt x="115355" y="35160"/>
                  </a:cubicBezTo>
                  <a:cubicBezTo>
                    <a:pt x="112286" y="30726"/>
                    <a:pt x="110580" y="25781"/>
                    <a:pt x="108620" y="20921"/>
                  </a:cubicBezTo>
                  <a:cubicBezTo>
                    <a:pt x="107426" y="17938"/>
                    <a:pt x="106317" y="14953"/>
                    <a:pt x="104783" y="12140"/>
                  </a:cubicBezTo>
                  <a:cubicBezTo>
                    <a:pt x="104271" y="11202"/>
                    <a:pt x="103760" y="10264"/>
                    <a:pt x="103078" y="9412"/>
                  </a:cubicBezTo>
                  <a:cubicBezTo>
                    <a:pt x="100350" y="6001"/>
                    <a:pt x="97451" y="6001"/>
                    <a:pt x="94808" y="9497"/>
                  </a:cubicBezTo>
                  <a:cubicBezTo>
                    <a:pt x="91568" y="13845"/>
                    <a:pt x="90034" y="19046"/>
                    <a:pt x="88072" y="23991"/>
                  </a:cubicBezTo>
                  <a:cubicBezTo>
                    <a:pt x="86367" y="28169"/>
                    <a:pt x="84662" y="32346"/>
                    <a:pt x="81848" y="35927"/>
                  </a:cubicBezTo>
                  <a:cubicBezTo>
                    <a:pt x="76392" y="42833"/>
                    <a:pt x="68207" y="42748"/>
                    <a:pt x="62921" y="35842"/>
                  </a:cubicBezTo>
                  <a:cubicBezTo>
                    <a:pt x="59254" y="30982"/>
                    <a:pt x="57464" y="25270"/>
                    <a:pt x="55162" y="19728"/>
                  </a:cubicBezTo>
                  <a:cubicBezTo>
                    <a:pt x="53799" y="16403"/>
                    <a:pt x="52520" y="12992"/>
                    <a:pt x="50388" y="10008"/>
                  </a:cubicBezTo>
                  <a:cubicBezTo>
                    <a:pt x="47574" y="6001"/>
                    <a:pt x="44250" y="6087"/>
                    <a:pt x="41521" y="10008"/>
                  </a:cubicBezTo>
                  <a:cubicBezTo>
                    <a:pt x="38366" y="14612"/>
                    <a:pt x="36832" y="19898"/>
                    <a:pt x="34701" y="24929"/>
                  </a:cubicBezTo>
                  <a:cubicBezTo>
                    <a:pt x="33080" y="28765"/>
                    <a:pt x="31545" y="32517"/>
                    <a:pt x="28988" y="35842"/>
                  </a:cubicBezTo>
                  <a:cubicBezTo>
                    <a:pt x="23617" y="42918"/>
                    <a:pt x="15006" y="42748"/>
                    <a:pt x="9720" y="35586"/>
                  </a:cubicBezTo>
                  <a:cubicBezTo>
                    <a:pt x="6480" y="31067"/>
                    <a:pt x="4690" y="25867"/>
                    <a:pt x="2644" y="20836"/>
                  </a:cubicBezTo>
                  <a:cubicBezTo>
                    <a:pt x="1790" y="18790"/>
                    <a:pt x="852" y="16829"/>
                    <a:pt x="0" y="14783"/>
                  </a:cubicBezTo>
                  <a:cubicBezTo>
                    <a:pt x="938" y="12055"/>
                    <a:pt x="2302" y="9497"/>
                    <a:pt x="3922" y="7110"/>
                  </a:cubicBezTo>
                  <a:cubicBezTo>
                    <a:pt x="7417" y="12907"/>
                    <a:pt x="9378" y="19472"/>
                    <a:pt x="12107" y="25611"/>
                  </a:cubicBezTo>
                  <a:cubicBezTo>
                    <a:pt x="13216" y="28169"/>
                    <a:pt x="14409" y="30641"/>
                    <a:pt x="16455" y="32602"/>
                  </a:cubicBezTo>
                  <a:cubicBezTo>
                    <a:pt x="18502" y="34563"/>
                    <a:pt x="20633" y="34563"/>
                    <a:pt x="22679" y="32602"/>
                  </a:cubicBezTo>
                  <a:cubicBezTo>
                    <a:pt x="26175" y="29192"/>
                    <a:pt x="27368" y="24588"/>
                    <a:pt x="29159" y="20239"/>
                  </a:cubicBezTo>
                  <a:cubicBezTo>
                    <a:pt x="31205" y="15209"/>
                    <a:pt x="32995" y="10094"/>
                    <a:pt x="36150" y="5660"/>
                  </a:cubicBezTo>
                  <a:cubicBezTo>
                    <a:pt x="41436" y="-1757"/>
                    <a:pt x="50132" y="-1928"/>
                    <a:pt x="55674" y="5404"/>
                  </a:cubicBezTo>
                  <a:cubicBezTo>
                    <a:pt x="58658" y="9326"/>
                    <a:pt x="60279" y="13930"/>
                    <a:pt x="62154" y="18364"/>
                  </a:cubicBezTo>
                  <a:cubicBezTo>
                    <a:pt x="63859" y="22541"/>
                    <a:pt x="65308" y="26975"/>
                    <a:pt x="67866" y="30812"/>
                  </a:cubicBezTo>
                  <a:cubicBezTo>
                    <a:pt x="70851" y="35330"/>
                    <a:pt x="74260" y="35330"/>
                    <a:pt x="77245" y="30812"/>
                  </a:cubicBezTo>
                  <a:cubicBezTo>
                    <a:pt x="79887" y="26890"/>
                    <a:pt x="81337" y="22371"/>
                    <a:pt x="83042" y="18023"/>
                  </a:cubicBezTo>
                  <a:cubicBezTo>
                    <a:pt x="84748" y="13845"/>
                    <a:pt x="86282" y="9497"/>
                    <a:pt x="89095" y="5831"/>
                  </a:cubicBezTo>
                  <a:cubicBezTo>
                    <a:pt x="91653" y="2506"/>
                    <a:pt x="94637" y="33"/>
                    <a:pt x="99241" y="118"/>
                  </a:cubicBezTo>
                  <a:cubicBezTo>
                    <a:pt x="102908" y="204"/>
                    <a:pt x="105636" y="1824"/>
                    <a:pt x="107938" y="4467"/>
                  </a:cubicBezTo>
                  <a:cubicBezTo>
                    <a:pt x="111178" y="8303"/>
                    <a:pt x="112968" y="12907"/>
                    <a:pt x="114758" y="17426"/>
                  </a:cubicBezTo>
                  <a:cubicBezTo>
                    <a:pt x="116293" y="21177"/>
                    <a:pt x="117657" y="25014"/>
                    <a:pt x="119533" y="28595"/>
                  </a:cubicBezTo>
                  <a:cubicBezTo>
                    <a:pt x="119874" y="29192"/>
                    <a:pt x="120129" y="29703"/>
                    <a:pt x="120471" y="30300"/>
                  </a:cubicBezTo>
                  <a:cubicBezTo>
                    <a:pt x="123540" y="35415"/>
                    <a:pt x="127292" y="35501"/>
                    <a:pt x="130446" y="30471"/>
                  </a:cubicBezTo>
                  <a:cubicBezTo>
                    <a:pt x="133174" y="26208"/>
                    <a:pt x="134539" y="21433"/>
                    <a:pt x="136499" y="16829"/>
                  </a:cubicBezTo>
                  <a:cubicBezTo>
                    <a:pt x="138119" y="12992"/>
                    <a:pt x="139654" y="9241"/>
                    <a:pt x="142041" y="5831"/>
                  </a:cubicBezTo>
                  <a:cubicBezTo>
                    <a:pt x="147413" y="-1757"/>
                    <a:pt x="156535" y="-1843"/>
                    <a:pt x="161906" y="5916"/>
                  </a:cubicBezTo>
                  <a:cubicBezTo>
                    <a:pt x="165146" y="10605"/>
                    <a:pt x="167022" y="15891"/>
                    <a:pt x="169153" y="21092"/>
                  </a:cubicBezTo>
                  <a:cubicBezTo>
                    <a:pt x="170347" y="24161"/>
                    <a:pt x="171541" y="27231"/>
                    <a:pt x="173161" y="30044"/>
                  </a:cubicBezTo>
                  <a:cubicBezTo>
                    <a:pt x="176485" y="35586"/>
                    <a:pt x="180322" y="35501"/>
                    <a:pt x="183648" y="30044"/>
                  </a:cubicBezTo>
                  <a:cubicBezTo>
                    <a:pt x="186290" y="25696"/>
                    <a:pt x="187825" y="20836"/>
                    <a:pt x="189701" y="16147"/>
                  </a:cubicBezTo>
                  <a:cubicBezTo>
                    <a:pt x="190809" y="12737"/>
                    <a:pt x="192259" y="9497"/>
                    <a:pt x="194134" y="6428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5" name="Graphic 2">
            <a:extLst>
              <a:ext uri="{FF2B5EF4-FFF2-40B4-BE49-F238E27FC236}">
                <a16:creationId xmlns:a16="http://schemas.microsoft.com/office/drawing/2014/main" id="{3F7612B0-DABA-936B-FAD4-C8DBAE64B018}"/>
              </a:ext>
            </a:extLst>
          </p:cNvPr>
          <p:cNvGrpSpPr/>
          <p:nvPr/>
        </p:nvGrpSpPr>
        <p:grpSpPr>
          <a:xfrm>
            <a:off x="4307556" y="2325900"/>
            <a:ext cx="239583" cy="584723"/>
            <a:chOff x="4307556" y="2325900"/>
            <a:chExt cx="239583" cy="584723"/>
          </a:xfrm>
        </p:grpSpPr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716CD9E8-A60E-6AFC-8E6A-4AF83322CBC7}"/>
                </a:ext>
              </a:extLst>
            </p:cNvPr>
            <p:cNvSpPr/>
            <p:nvPr/>
          </p:nvSpPr>
          <p:spPr>
            <a:xfrm>
              <a:off x="4336507" y="2325900"/>
              <a:ext cx="169976" cy="454213"/>
            </a:xfrm>
            <a:custGeom>
              <a:avLst/>
              <a:gdLst>
                <a:gd name="connsiteX0" fmla="*/ 134641 w 169976"/>
                <a:gd name="connsiteY0" fmla="*/ 218024 h 454213"/>
                <a:gd name="connsiteX1" fmla="*/ 134641 w 169976"/>
                <a:gd name="connsiteY1" fmla="*/ 283844 h 454213"/>
                <a:gd name="connsiteX2" fmla="*/ 126968 w 169976"/>
                <a:gd name="connsiteY2" fmla="*/ 313855 h 454213"/>
                <a:gd name="connsiteX3" fmla="*/ 119636 w 169976"/>
                <a:gd name="connsiteY3" fmla="*/ 354608 h 454213"/>
                <a:gd name="connsiteX4" fmla="*/ 119636 w 169976"/>
                <a:gd name="connsiteY4" fmla="*/ 354608 h 454213"/>
                <a:gd name="connsiteX5" fmla="*/ 120232 w 169976"/>
                <a:gd name="connsiteY5" fmla="*/ 416165 h 454213"/>
                <a:gd name="connsiteX6" fmla="*/ 120062 w 169976"/>
                <a:gd name="connsiteY6" fmla="*/ 444897 h 454213"/>
                <a:gd name="connsiteX7" fmla="*/ 110342 w 169976"/>
                <a:gd name="connsiteY7" fmla="*/ 454191 h 454213"/>
                <a:gd name="connsiteX8" fmla="*/ 64558 w 169976"/>
                <a:gd name="connsiteY8" fmla="*/ 454191 h 454213"/>
                <a:gd name="connsiteX9" fmla="*/ 54668 w 169976"/>
                <a:gd name="connsiteY9" fmla="*/ 444727 h 454213"/>
                <a:gd name="connsiteX10" fmla="*/ 54583 w 169976"/>
                <a:gd name="connsiteY10" fmla="*/ 415995 h 454213"/>
                <a:gd name="connsiteX11" fmla="*/ 54924 w 169976"/>
                <a:gd name="connsiteY11" fmla="*/ 332867 h 454213"/>
                <a:gd name="connsiteX12" fmla="*/ 44182 w 169976"/>
                <a:gd name="connsiteY12" fmla="*/ 309336 h 454213"/>
                <a:gd name="connsiteX13" fmla="*/ 37617 w 169976"/>
                <a:gd name="connsiteY13" fmla="*/ 288874 h 454213"/>
                <a:gd name="connsiteX14" fmla="*/ 37872 w 169976"/>
                <a:gd name="connsiteY14" fmla="*/ 166272 h 454213"/>
                <a:gd name="connsiteX15" fmla="*/ 29091 w 169976"/>
                <a:gd name="connsiteY15" fmla="*/ 157320 h 454213"/>
                <a:gd name="connsiteX16" fmla="*/ 103 w 169976"/>
                <a:gd name="connsiteY16" fmla="*/ 127735 h 454213"/>
                <a:gd name="connsiteX17" fmla="*/ 188 w 169976"/>
                <a:gd name="connsiteY17" fmla="*/ 87237 h 454213"/>
                <a:gd name="connsiteX18" fmla="*/ 15450 w 169976"/>
                <a:gd name="connsiteY18" fmla="*/ 72146 h 454213"/>
                <a:gd name="connsiteX19" fmla="*/ 60210 w 169976"/>
                <a:gd name="connsiteY19" fmla="*/ 72402 h 454213"/>
                <a:gd name="connsiteX20" fmla="*/ 73255 w 169976"/>
                <a:gd name="connsiteY20" fmla="*/ 58675 h 454213"/>
                <a:gd name="connsiteX21" fmla="*/ 73084 w 169976"/>
                <a:gd name="connsiteY21" fmla="*/ 30966 h 454213"/>
                <a:gd name="connsiteX22" fmla="*/ 104545 w 169976"/>
                <a:gd name="connsiteY22" fmla="*/ 188 h 454213"/>
                <a:gd name="connsiteX23" fmla="*/ 147174 w 169976"/>
                <a:gd name="connsiteY23" fmla="*/ 17 h 454213"/>
                <a:gd name="connsiteX24" fmla="*/ 155188 w 169976"/>
                <a:gd name="connsiteY24" fmla="*/ 8543 h 454213"/>
                <a:gd name="connsiteX25" fmla="*/ 147515 w 169976"/>
                <a:gd name="connsiteY25" fmla="*/ 17410 h 454213"/>
                <a:gd name="connsiteX26" fmla="*/ 110172 w 169976"/>
                <a:gd name="connsiteY26" fmla="*/ 17240 h 454213"/>
                <a:gd name="connsiteX27" fmla="*/ 89795 w 169976"/>
                <a:gd name="connsiteY27" fmla="*/ 42561 h 454213"/>
                <a:gd name="connsiteX28" fmla="*/ 89795 w 169976"/>
                <a:gd name="connsiteY28" fmla="*/ 42561 h 454213"/>
                <a:gd name="connsiteX29" fmla="*/ 116907 w 169976"/>
                <a:gd name="connsiteY29" fmla="*/ 72061 h 454213"/>
                <a:gd name="connsiteX30" fmla="*/ 156297 w 169976"/>
                <a:gd name="connsiteY30" fmla="*/ 71976 h 454213"/>
                <a:gd name="connsiteX31" fmla="*/ 169938 w 169976"/>
                <a:gd name="connsiteY31" fmla="*/ 85532 h 454213"/>
                <a:gd name="connsiteX32" fmla="*/ 169938 w 169976"/>
                <a:gd name="connsiteY32" fmla="*/ 141888 h 454213"/>
                <a:gd name="connsiteX33" fmla="*/ 154507 w 169976"/>
                <a:gd name="connsiteY33" fmla="*/ 157320 h 454213"/>
                <a:gd name="connsiteX34" fmla="*/ 134385 w 169976"/>
                <a:gd name="connsiteY34" fmla="*/ 178123 h 454213"/>
                <a:gd name="connsiteX35" fmla="*/ 134641 w 169976"/>
                <a:gd name="connsiteY35" fmla="*/ 218024 h 454213"/>
                <a:gd name="connsiteX36" fmla="*/ 134641 w 169976"/>
                <a:gd name="connsiteY36" fmla="*/ 218024 h 4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69976" h="454213">
                  <a:moveTo>
                    <a:pt x="134641" y="218024"/>
                  </a:moveTo>
                  <a:cubicBezTo>
                    <a:pt x="134556" y="239935"/>
                    <a:pt x="133959" y="261932"/>
                    <a:pt x="134641" y="283844"/>
                  </a:cubicBezTo>
                  <a:cubicBezTo>
                    <a:pt x="134982" y="294842"/>
                    <a:pt x="133192" y="304988"/>
                    <a:pt x="126968" y="313855"/>
                  </a:cubicBezTo>
                  <a:cubicBezTo>
                    <a:pt x="119124" y="325024"/>
                    <a:pt x="118698" y="341905"/>
                    <a:pt x="119636" y="354608"/>
                  </a:cubicBezTo>
                  <a:cubicBezTo>
                    <a:pt x="118868" y="356058"/>
                    <a:pt x="114520" y="353074"/>
                    <a:pt x="119636" y="354608"/>
                  </a:cubicBezTo>
                  <a:cubicBezTo>
                    <a:pt x="119806" y="375156"/>
                    <a:pt x="120062" y="395618"/>
                    <a:pt x="120232" y="416165"/>
                  </a:cubicBezTo>
                  <a:cubicBezTo>
                    <a:pt x="120147" y="425714"/>
                    <a:pt x="119465" y="435349"/>
                    <a:pt x="120062" y="444897"/>
                  </a:cubicBezTo>
                  <a:cubicBezTo>
                    <a:pt x="120573" y="452656"/>
                    <a:pt x="117589" y="454446"/>
                    <a:pt x="110342" y="454191"/>
                  </a:cubicBezTo>
                  <a:cubicBezTo>
                    <a:pt x="95081" y="453679"/>
                    <a:pt x="79820" y="453764"/>
                    <a:pt x="64558" y="454191"/>
                  </a:cubicBezTo>
                  <a:cubicBezTo>
                    <a:pt x="57397" y="454361"/>
                    <a:pt x="54242" y="452485"/>
                    <a:pt x="54668" y="444727"/>
                  </a:cubicBezTo>
                  <a:cubicBezTo>
                    <a:pt x="55265" y="435178"/>
                    <a:pt x="54668" y="425544"/>
                    <a:pt x="54583" y="415995"/>
                  </a:cubicBezTo>
                  <a:cubicBezTo>
                    <a:pt x="54668" y="388286"/>
                    <a:pt x="55009" y="360576"/>
                    <a:pt x="54924" y="332867"/>
                  </a:cubicBezTo>
                  <a:cubicBezTo>
                    <a:pt x="54924" y="323660"/>
                    <a:pt x="48956" y="316412"/>
                    <a:pt x="44182" y="309336"/>
                  </a:cubicBezTo>
                  <a:cubicBezTo>
                    <a:pt x="39833" y="302856"/>
                    <a:pt x="37531" y="296632"/>
                    <a:pt x="37617" y="288874"/>
                  </a:cubicBezTo>
                  <a:cubicBezTo>
                    <a:pt x="37872" y="248035"/>
                    <a:pt x="37531" y="207111"/>
                    <a:pt x="37872" y="166272"/>
                  </a:cubicBezTo>
                  <a:cubicBezTo>
                    <a:pt x="37957" y="159366"/>
                    <a:pt x="36253" y="156979"/>
                    <a:pt x="29091" y="157320"/>
                  </a:cubicBezTo>
                  <a:cubicBezTo>
                    <a:pt x="-2881" y="158940"/>
                    <a:pt x="18" y="153909"/>
                    <a:pt x="103" y="127735"/>
                  </a:cubicBezTo>
                  <a:cubicBezTo>
                    <a:pt x="103" y="114264"/>
                    <a:pt x="-68" y="100708"/>
                    <a:pt x="188" y="87237"/>
                  </a:cubicBezTo>
                  <a:cubicBezTo>
                    <a:pt x="359" y="75301"/>
                    <a:pt x="3598" y="72232"/>
                    <a:pt x="15450" y="72146"/>
                  </a:cubicBezTo>
                  <a:cubicBezTo>
                    <a:pt x="30370" y="72061"/>
                    <a:pt x="45375" y="71208"/>
                    <a:pt x="60210" y="72402"/>
                  </a:cubicBezTo>
                  <a:cubicBezTo>
                    <a:pt x="71720" y="73340"/>
                    <a:pt x="74192" y="68992"/>
                    <a:pt x="73255" y="58675"/>
                  </a:cubicBezTo>
                  <a:cubicBezTo>
                    <a:pt x="72402" y="49553"/>
                    <a:pt x="72914" y="40174"/>
                    <a:pt x="73084" y="30966"/>
                  </a:cubicBezTo>
                  <a:cubicBezTo>
                    <a:pt x="73596" y="11186"/>
                    <a:pt x="84850" y="273"/>
                    <a:pt x="104545" y="188"/>
                  </a:cubicBezTo>
                  <a:cubicBezTo>
                    <a:pt x="118783" y="188"/>
                    <a:pt x="133021" y="614"/>
                    <a:pt x="147174" y="17"/>
                  </a:cubicBezTo>
                  <a:cubicBezTo>
                    <a:pt x="154165" y="-238"/>
                    <a:pt x="155444" y="2319"/>
                    <a:pt x="155188" y="8543"/>
                  </a:cubicBezTo>
                  <a:cubicBezTo>
                    <a:pt x="155018" y="14085"/>
                    <a:pt x="155103" y="17836"/>
                    <a:pt x="147515" y="17410"/>
                  </a:cubicBezTo>
                  <a:cubicBezTo>
                    <a:pt x="135153" y="16728"/>
                    <a:pt x="122619" y="17240"/>
                    <a:pt x="110172" y="17240"/>
                  </a:cubicBezTo>
                  <a:cubicBezTo>
                    <a:pt x="91926" y="17240"/>
                    <a:pt x="88687" y="24316"/>
                    <a:pt x="89795" y="42561"/>
                  </a:cubicBezTo>
                  <a:cubicBezTo>
                    <a:pt x="87920" y="44096"/>
                    <a:pt x="87920" y="41027"/>
                    <a:pt x="89795" y="42561"/>
                  </a:cubicBezTo>
                  <a:cubicBezTo>
                    <a:pt x="87920" y="71549"/>
                    <a:pt x="88431" y="72061"/>
                    <a:pt x="116907" y="72061"/>
                  </a:cubicBezTo>
                  <a:cubicBezTo>
                    <a:pt x="130037" y="72061"/>
                    <a:pt x="143167" y="72232"/>
                    <a:pt x="156297" y="71976"/>
                  </a:cubicBezTo>
                  <a:cubicBezTo>
                    <a:pt x="165760" y="71805"/>
                    <a:pt x="169938" y="76494"/>
                    <a:pt x="169938" y="85532"/>
                  </a:cubicBezTo>
                  <a:cubicBezTo>
                    <a:pt x="169938" y="104289"/>
                    <a:pt x="170023" y="123131"/>
                    <a:pt x="169938" y="141888"/>
                  </a:cubicBezTo>
                  <a:cubicBezTo>
                    <a:pt x="169853" y="153312"/>
                    <a:pt x="166016" y="156979"/>
                    <a:pt x="154507" y="157320"/>
                  </a:cubicBezTo>
                  <a:cubicBezTo>
                    <a:pt x="134385" y="157916"/>
                    <a:pt x="134300" y="157916"/>
                    <a:pt x="134385" y="178123"/>
                  </a:cubicBezTo>
                  <a:cubicBezTo>
                    <a:pt x="134470" y="189974"/>
                    <a:pt x="134556" y="206343"/>
                    <a:pt x="134641" y="218024"/>
                  </a:cubicBezTo>
                  <a:cubicBezTo>
                    <a:pt x="133362" y="219644"/>
                    <a:pt x="133447" y="216489"/>
                    <a:pt x="134641" y="218024"/>
                  </a:cubicBez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6D6BCEAD-AE08-0D66-79F3-1BD6B43A6DC1}"/>
                </a:ext>
              </a:extLst>
            </p:cNvPr>
            <p:cNvSpPr/>
            <p:nvPr/>
          </p:nvSpPr>
          <p:spPr>
            <a:xfrm>
              <a:off x="4323053" y="2741810"/>
              <a:ext cx="205078" cy="159945"/>
            </a:xfrm>
            <a:custGeom>
              <a:avLst/>
              <a:gdLst>
                <a:gd name="connsiteX0" fmla="*/ 67951 w 205078"/>
                <a:gd name="connsiteY0" fmla="*/ 85 h 159945"/>
                <a:gd name="connsiteX1" fmla="*/ 68036 w 205078"/>
                <a:gd name="connsiteY1" fmla="*/ 28817 h 159945"/>
                <a:gd name="connsiteX2" fmla="*/ 77927 w 205078"/>
                <a:gd name="connsiteY2" fmla="*/ 38281 h 159945"/>
                <a:gd name="connsiteX3" fmla="*/ 123711 w 205078"/>
                <a:gd name="connsiteY3" fmla="*/ 38281 h 159945"/>
                <a:gd name="connsiteX4" fmla="*/ 133430 w 205078"/>
                <a:gd name="connsiteY4" fmla="*/ 28988 h 159945"/>
                <a:gd name="connsiteX5" fmla="*/ 133600 w 205078"/>
                <a:gd name="connsiteY5" fmla="*/ 256 h 159945"/>
                <a:gd name="connsiteX6" fmla="*/ 204706 w 205078"/>
                <a:gd name="connsiteY6" fmla="*/ 0 h 159945"/>
                <a:gd name="connsiteX7" fmla="*/ 204365 w 205078"/>
                <a:gd name="connsiteY7" fmla="*/ 55162 h 159945"/>
                <a:gd name="connsiteX8" fmla="*/ 165402 w 205078"/>
                <a:gd name="connsiteY8" fmla="*/ 55162 h 159945"/>
                <a:gd name="connsiteX9" fmla="*/ 165402 w 205078"/>
                <a:gd name="connsiteY9" fmla="*/ 58402 h 159945"/>
                <a:gd name="connsiteX10" fmla="*/ 204024 w 205078"/>
                <a:gd name="connsiteY10" fmla="*/ 58402 h 159945"/>
                <a:gd name="connsiteX11" fmla="*/ 204962 w 205078"/>
                <a:gd name="connsiteY11" fmla="*/ 154062 h 159945"/>
                <a:gd name="connsiteX12" fmla="*/ 197374 w 205078"/>
                <a:gd name="connsiteY12" fmla="*/ 159860 h 159945"/>
                <a:gd name="connsiteX13" fmla="*/ 7929 w 205078"/>
                <a:gd name="connsiteY13" fmla="*/ 159945 h 159945"/>
                <a:gd name="connsiteX14" fmla="*/ 0 w 205078"/>
                <a:gd name="connsiteY14" fmla="*/ 152187 h 159945"/>
                <a:gd name="connsiteX15" fmla="*/ 341 w 205078"/>
                <a:gd name="connsiteY15" fmla="*/ 85 h 159945"/>
                <a:gd name="connsiteX16" fmla="*/ 67951 w 205078"/>
                <a:gd name="connsiteY16" fmla="*/ 85 h 15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078" h="159945">
                  <a:moveTo>
                    <a:pt x="67951" y="85"/>
                  </a:moveTo>
                  <a:cubicBezTo>
                    <a:pt x="68036" y="9634"/>
                    <a:pt x="68633" y="19268"/>
                    <a:pt x="68036" y="28817"/>
                  </a:cubicBezTo>
                  <a:cubicBezTo>
                    <a:pt x="67610" y="36576"/>
                    <a:pt x="70679" y="38537"/>
                    <a:pt x="77927" y="38281"/>
                  </a:cubicBezTo>
                  <a:cubicBezTo>
                    <a:pt x="93188" y="37855"/>
                    <a:pt x="108449" y="37770"/>
                    <a:pt x="123711" y="38281"/>
                  </a:cubicBezTo>
                  <a:cubicBezTo>
                    <a:pt x="130957" y="38537"/>
                    <a:pt x="133856" y="36747"/>
                    <a:pt x="133430" y="28988"/>
                  </a:cubicBezTo>
                  <a:cubicBezTo>
                    <a:pt x="132833" y="19439"/>
                    <a:pt x="133515" y="9805"/>
                    <a:pt x="133600" y="256"/>
                  </a:cubicBezTo>
                  <a:cubicBezTo>
                    <a:pt x="157302" y="170"/>
                    <a:pt x="181004" y="85"/>
                    <a:pt x="204706" y="0"/>
                  </a:cubicBezTo>
                  <a:cubicBezTo>
                    <a:pt x="204621" y="18416"/>
                    <a:pt x="204450" y="36832"/>
                    <a:pt x="204365" y="55162"/>
                  </a:cubicBezTo>
                  <a:cubicBezTo>
                    <a:pt x="191406" y="55162"/>
                    <a:pt x="178361" y="55162"/>
                    <a:pt x="165402" y="55162"/>
                  </a:cubicBezTo>
                  <a:cubicBezTo>
                    <a:pt x="165402" y="56271"/>
                    <a:pt x="165402" y="57294"/>
                    <a:pt x="165402" y="58402"/>
                  </a:cubicBezTo>
                  <a:cubicBezTo>
                    <a:pt x="178276" y="58402"/>
                    <a:pt x="191150" y="58402"/>
                    <a:pt x="204024" y="58402"/>
                  </a:cubicBezTo>
                  <a:cubicBezTo>
                    <a:pt x="206156" y="90289"/>
                    <a:pt x="204280" y="122176"/>
                    <a:pt x="204962" y="154062"/>
                  </a:cubicBezTo>
                  <a:cubicBezTo>
                    <a:pt x="205133" y="160031"/>
                    <a:pt x="201466" y="159860"/>
                    <a:pt x="197374" y="159860"/>
                  </a:cubicBezTo>
                  <a:cubicBezTo>
                    <a:pt x="134197" y="159860"/>
                    <a:pt x="71106" y="159775"/>
                    <a:pt x="7929" y="159945"/>
                  </a:cubicBezTo>
                  <a:cubicBezTo>
                    <a:pt x="1961" y="159945"/>
                    <a:pt x="0" y="158240"/>
                    <a:pt x="0" y="152187"/>
                  </a:cubicBezTo>
                  <a:cubicBezTo>
                    <a:pt x="256" y="101458"/>
                    <a:pt x="256" y="50729"/>
                    <a:pt x="341" y="85"/>
                  </a:cubicBezTo>
                  <a:cubicBezTo>
                    <a:pt x="22935" y="170"/>
                    <a:pt x="45443" y="170"/>
                    <a:pt x="67951" y="85"/>
                  </a:cubicBezTo>
                  <a:close/>
                </a:path>
              </a:pathLst>
            </a:custGeom>
            <a:solidFill>
              <a:srgbClr val="37B5C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8BB55D3-2691-3AF3-47FF-93CF503D871B}"/>
                </a:ext>
              </a:extLst>
            </p:cNvPr>
            <p:cNvSpPr/>
            <p:nvPr/>
          </p:nvSpPr>
          <p:spPr>
            <a:xfrm>
              <a:off x="4372930" y="2850855"/>
              <a:ext cx="109472" cy="27589"/>
            </a:xfrm>
            <a:custGeom>
              <a:avLst/>
              <a:gdLst>
                <a:gd name="connsiteX0" fmla="*/ 0 w 109472"/>
                <a:gd name="connsiteY0" fmla="*/ 0 h 27589"/>
                <a:gd name="connsiteX1" fmla="*/ 47489 w 109472"/>
                <a:gd name="connsiteY1" fmla="*/ 27368 h 27589"/>
                <a:gd name="connsiteX2" fmla="*/ 109472 w 109472"/>
                <a:gd name="connsiteY2" fmla="*/ 2217 h 27589"/>
                <a:gd name="connsiteX3" fmla="*/ 0 w 109472"/>
                <a:gd name="connsiteY3" fmla="*/ 0 h 2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472" h="27589">
                  <a:moveTo>
                    <a:pt x="0" y="0"/>
                  </a:moveTo>
                  <a:cubicBezTo>
                    <a:pt x="5968" y="13983"/>
                    <a:pt x="28391" y="26089"/>
                    <a:pt x="47489" y="27368"/>
                  </a:cubicBezTo>
                  <a:cubicBezTo>
                    <a:pt x="71873" y="28988"/>
                    <a:pt x="92932" y="21826"/>
                    <a:pt x="109472" y="2217"/>
                  </a:cubicBezTo>
                  <a:cubicBezTo>
                    <a:pt x="73237" y="29926"/>
                    <a:pt x="37258" y="30352"/>
                    <a:pt x="0" y="0"/>
                  </a:cubicBezTo>
                  <a:close/>
                </a:path>
              </a:pathLst>
            </a:custGeom>
            <a:solidFill>
              <a:srgbClr val="37B5C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676080D-A48F-12F6-BA35-E18FA5415A88}"/>
                </a:ext>
              </a:extLst>
            </p:cNvPr>
            <p:cNvSpPr/>
            <p:nvPr/>
          </p:nvSpPr>
          <p:spPr>
            <a:xfrm>
              <a:off x="4389833" y="2836083"/>
              <a:ext cx="76165" cy="18964"/>
            </a:xfrm>
            <a:custGeom>
              <a:avLst/>
              <a:gdLst>
                <a:gd name="connsiteX0" fmla="*/ 34934 w 76165"/>
                <a:gd name="connsiteY0" fmla="*/ 18950 h 18964"/>
                <a:gd name="connsiteX1" fmla="*/ 74153 w 76165"/>
                <a:gd name="connsiteY1" fmla="*/ 5394 h 18964"/>
                <a:gd name="connsiteX2" fmla="*/ 75603 w 76165"/>
                <a:gd name="connsiteY2" fmla="*/ 960 h 18964"/>
                <a:gd name="connsiteX3" fmla="*/ 71169 w 76165"/>
                <a:gd name="connsiteY3" fmla="*/ 1643 h 18964"/>
                <a:gd name="connsiteX4" fmla="*/ 5349 w 76165"/>
                <a:gd name="connsiteY4" fmla="*/ 2239 h 18964"/>
                <a:gd name="connsiteX5" fmla="*/ 1001 w 76165"/>
                <a:gd name="connsiteY5" fmla="*/ 960 h 18964"/>
                <a:gd name="connsiteX6" fmla="*/ 2536 w 76165"/>
                <a:gd name="connsiteY6" fmla="*/ 5991 h 18964"/>
                <a:gd name="connsiteX7" fmla="*/ 34934 w 76165"/>
                <a:gd name="connsiteY7" fmla="*/ 18950 h 1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165" h="18964">
                  <a:moveTo>
                    <a:pt x="34934" y="18950"/>
                  </a:moveTo>
                  <a:cubicBezTo>
                    <a:pt x="51986" y="19291"/>
                    <a:pt x="63581" y="13664"/>
                    <a:pt x="74153" y="5394"/>
                  </a:cubicBezTo>
                  <a:cubicBezTo>
                    <a:pt x="75603" y="4286"/>
                    <a:pt x="76967" y="2836"/>
                    <a:pt x="75603" y="960"/>
                  </a:cubicBezTo>
                  <a:cubicBezTo>
                    <a:pt x="73983" y="-1086"/>
                    <a:pt x="72533" y="619"/>
                    <a:pt x="71169" y="1643"/>
                  </a:cubicBezTo>
                  <a:cubicBezTo>
                    <a:pt x="49428" y="18097"/>
                    <a:pt x="27431" y="17330"/>
                    <a:pt x="5349" y="2239"/>
                  </a:cubicBezTo>
                  <a:cubicBezTo>
                    <a:pt x="3985" y="1301"/>
                    <a:pt x="2791" y="-830"/>
                    <a:pt x="1001" y="960"/>
                  </a:cubicBezTo>
                  <a:cubicBezTo>
                    <a:pt x="-1471" y="3348"/>
                    <a:pt x="1257" y="4627"/>
                    <a:pt x="2536" y="5991"/>
                  </a:cubicBezTo>
                  <a:cubicBezTo>
                    <a:pt x="12255" y="16477"/>
                    <a:pt x="25385" y="17245"/>
                    <a:pt x="34934" y="18950"/>
                  </a:cubicBezTo>
                  <a:close/>
                </a:path>
              </a:pathLst>
            </a:custGeom>
            <a:solidFill>
              <a:srgbClr val="37B5C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081CD95C-0DF3-6DEA-5602-6ACF8F79664B}"/>
                </a:ext>
              </a:extLst>
            </p:cNvPr>
            <p:cNvSpPr/>
            <p:nvPr/>
          </p:nvSpPr>
          <p:spPr>
            <a:xfrm>
              <a:off x="4406948" y="2819992"/>
              <a:ext cx="42629" cy="12146"/>
            </a:xfrm>
            <a:custGeom>
              <a:avLst/>
              <a:gdLst>
                <a:gd name="connsiteX0" fmla="*/ 0 w 42629"/>
                <a:gd name="connsiteY0" fmla="*/ 938 h 12146"/>
                <a:gd name="connsiteX1" fmla="*/ 42629 w 42629"/>
                <a:gd name="connsiteY1" fmla="*/ 0 h 12146"/>
                <a:gd name="connsiteX2" fmla="*/ 0 w 42629"/>
                <a:gd name="connsiteY2" fmla="*/ 938 h 1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629" h="12146">
                  <a:moveTo>
                    <a:pt x="0" y="938"/>
                  </a:moveTo>
                  <a:cubicBezTo>
                    <a:pt x="10487" y="16370"/>
                    <a:pt x="34189" y="15688"/>
                    <a:pt x="42629" y="0"/>
                  </a:cubicBezTo>
                  <a:cubicBezTo>
                    <a:pt x="28562" y="9123"/>
                    <a:pt x="14494" y="10743"/>
                    <a:pt x="0" y="938"/>
                  </a:cubicBezTo>
                  <a:close/>
                </a:path>
              </a:pathLst>
            </a:custGeom>
            <a:solidFill>
              <a:srgbClr val="37B5C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C193FC9-A021-4EB1-E092-BB84B8906F3C}"/>
                </a:ext>
              </a:extLst>
            </p:cNvPr>
            <p:cNvSpPr/>
            <p:nvPr/>
          </p:nvSpPr>
          <p:spPr>
            <a:xfrm>
              <a:off x="4421507" y="2799956"/>
              <a:ext cx="13945" cy="12093"/>
            </a:xfrm>
            <a:custGeom>
              <a:avLst/>
              <a:gdLst>
                <a:gd name="connsiteX0" fmla="*/ 6926 w 13945"/>
                <a:gd name="connsiteY0" fmla="*/ 0 h 12093"/>
                <a:gd name="connsiteX1" fmla="*/ 20 w 13945"/>
                <a:gd name="connsiteY1" fmla="*/ 7588 h 12093"/>
                <a:gd name="connsiteX2" fmla="*/ 6926 w 13945"/>
                <a:gd name="connsiteY2" fmla="*/ 12022 h 12093"/>
                <a:gd name="connsiteX3" fmla="*/ 13917 w 13945"/>
                <a:gd name="connsiteY3" fmla="*/ 7247 h 12093"/>
                <a:gd name="connsiteX4" fmla="*/ 6926 w 13945"/>
                <a:gd name="connsiteY4" fmla="*/ 0 h 12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45" h="12093">
                  <a:moveTo>
                    <a:pt x="6926" y="0"/>
                  </a:moveTo>
                  <a:cubicBezTo>
                    <a:pt x="3942" y="2046"/>
                    <a:pt x="276" y="4178"/>
                    <a:pt x="20" y="7588"/>
                  </a:cubicBezTo>
                  <a:cubicBezTo>
                    <a:pt x="-321" y="11595"/>
                    <a:pt x="3771" y="12363"/>
                    <a:pt x="6926" y="12022"/>
                  </a:cubicBezTo>
                  <a:cubicBezTo>
                    <a:pt x="9910" y="11681"/>
                    <a:pt x="14343" y="11084"/>
                    <a:pt x="13917" y="7247"/>
                  </a:cubicBezTo>
                  <a:cubicBezTo>
                    <a:pt x="13576" y="4093"/>
                    <a:pt x="10421" y="1450"/>
                    <a:pt x="6926" y="0"/>
                  </a:cubicBezTo>
                  <a:close/>
                </a:path>
              </a:pathLst>
            </a:custGeom>
            <a:solidFill>
              <a:srgbClr val="37B5C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C8A7B6CF-B5D6-5CF6-4FAF-DD7561D2D5F6}"/>
                </a:ext>
              </a:extLst>
            </p:cNvPr>
            <p:cNvSpPr/>
            <p:nvPr/>
          </p:nvSpPr>
          <p:spPr>
            <a:xfrm>
              <a:off x="4307556" y="2716170"/>
              <a:ext cx="229581" cy="194453"/>
            </a:xfrm>
            <a:custGeom>
              <a:avLst/>
              <a:gdLst>
                <a:gd name="connsiteX0" fmla="*/ 15923 w 229581"/>
                <a:gd name="connsiteY0" fmla="*/ 25810 h 194453"/>
                <a:gd name="connsiteX1" fmla="*/ 15583 w 229581"/>
                <a:gd name="connsiteY1" fmla="*/ 177911 h 194453"/>
                <a:gd name="connsiteX2" fmla="*/ 23512 w 229581"/>
                <a:gd name="connsiteY2" fmla="*/ 185670 h 194453"/>
                <a:gd name="connsiteX3" fmla="*/ 212956 w 229581"/>
                <a:gd name="connsiteY3" fmla="*/ 185585 h 194453"/>
                <a:gd name="connsiteX4" fmla="*/ 220544 w 229581"/>
                <a:gd name="connsiteY4" fmla="*/ 179787 h 194453"/>
                <a:gd name="connsiteX5" fmla="*/ 219607 w 229581"/>
                <a:gd name="connsiteY5" fmla="*/ 84127 h 194453"/>
                <a:gd name="connsiteX6" fmla="*/ 228218 w 229581"/>
                <a:gd name="connsiteY6" fmla="*/ 83104 h 194453"/>
                <a:gd name="connsiteX7" fmla="*/ 229582 w 229581"/>
                <a:gd name="connsiteY7" fmla="*/ 85235 h 194453"/>
                <a:gd name="connsiteX8" fmla="*/ 229326 w 229581"/>
                <a:gd name="connsiteY8" fmla="*/ 184135 h 194453"/>
                <a:gd name="connsiteX9" fmla="*/ 219777 w 229581"/>
                <a:gd name="connsiteY9" fmla="*/ 194452 h 194453"/>
                <a:gd name="connsiteX10" fmla="*/ 16520 w 229581"/>
                <a:gd name="connsiteY10" fmla="*/ 194452 h 194453"/>
                <a:gd name="connsiteX11" fmla="*/ 6886 w 229581"/>
                <a:gd name="connsiteY11" fmla="*/ 184306 h 194453"/>
                <a:gd name="connsiteX12" fmla="*/ 6886 w 229581"/>
                <a:gd name="connsiteY12" fmla="*/ 19415 h 194453"/>
                <a:gd name="connsiteX13" fmla="*/ 1685 w 229581"/>
                <a:gd name="connsiteY13" fmla="*/ 8076 h 194453"/>
                <a:gd name="connsiteX14" fmla="*/ 662 w 229581"/>
                <a:gd name="connsiteY14" fmla="*/ 2449 h 194453"/>
                <a:gd name="connsiteX15" fmla="*/ 11149 w 229581"/>
                <a:gd name="connsiteY15" fmla="*/ 318 h 194453"/>
                <a:gd name="connsiteX16" fmla="*/ 15583 w 229581"/>
                <a:gd name="connsiteY16" fmla="*/ 4580 h 194453"/>
                <a:gd name="connsiteX17" fmla="*/ 15923 w 229581"/>
                <a:gd name="connsiteY17" fmla="*/ 25810 h 19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9581" h="194453">
                  <a:moveTo>
                    <a:pt x="15923" y="25810"/>
                  </a:moveTo>
                  <a:cubicBezTo>
                    <a:pt x="15838" y="76539"/>
                    <a:pt x="15838" y="127268"/>
                    <a:pt x="15583" y="177911"/>
                  </a:cubicBezTo>
                  <a:cubicBezTo>
                    <a:pt x="15583" y="184050"/>
                    <a:pt x="17543" y="185670"/>
                    <a:pt x="23512" y="185670"/>
                  </a:cubicBezTo>
                  <a:cubicBezTo>
                    <a:pt x="86688" y="185500"/>
                    <a:pt x="149780" y="185585"/>
                    <a:pt x="212956" y="185585"/>
                  </a:cubicBezTo>
                  <a:cubicBezTo>
                    <a:pt x="217134" y="185585"/>
                    <a:pt x="220715" y="185755"/>
                    <a:pt x="220544" y="179787"/>
                  </a:cubicBezTo>
                  <a:cubicBezTo>
                    <a:pt x="219862" y="147900"/>
                    <a:pt x="221653" y="116014"/>
                    <a:pt x="219607" y="84127"/>
                  </a:cubicBezTo>
                  <a:cubicBezTo>
                    <a:pt x="222505" y="83786"/>
                    <a:pt x="225404" y="83445"/>
                    <a:pt x="228218" y="83104"/>
                  </a:cubicBezTo>
                  <a:cubicBezTo>
                    <a:pt x="228644" y="83786"/>
                    <a:pt x="229156" y="84553"/>
                    <a:pt x="229582" y="85235"/>
                  </a:cubicBezTo>
                  <a:cubicBezTo>
                    <a:pt x="229411" y="118230"/>
                    <a:pt x="229156" y="151225"/>
                    <a:pt x="229326" y="184135"/>
                  </a:cubicBezTo>
                  <a:cubicBezTo>
                    <a:pt x="229411" y="191382"/>
                    <a:pt x="228473" y="194537"/>
                    <a:pt x="219777" y="194452"/>
                  </a:cubicBezTo>
                  <a:cubicBezTo>
                    <a:pt x="151997" y="194025"/>
                    <a:pt x="84216" y="194025"/>
                    <a:pt x="16520" y="194452"/>
                  </a:cubicBezTo>
                  <a:cubicBezTo>
                    <a:pt x="8080" y="194537"/>
                    <a:pt x="6886" y="191809"/>
                    <a:pt x="6886" y="184306"/>
                  </a:cubicBezTo>
                  <a:cubicBezTo>
                    <a:pt x="7227" y="129314"/>
                    <a:pt x="7142" y="74322"/>
                    <a:pt x="6886" y="19415"/>
                  </a:cubicBezTo>
                  <a:cubicBezTo>
                    <a:pt x="6886" y="15323"/>
                    <a:pt x="10041" y="9184"/>
                    <a:pt x="1685" y="8076"/>
                  </a:cubicBezTo>
                  <a:cubicBezTo>
                    <a:pt x="-446" y="7820"/>
                    <a:pt x="-276" y="4069"/>
                    <a:pt x="662" y="2449"/>
                  </a:cubicBezTo>
                  <a:cubicBezTo>
                    <a:pt x="3135" y="-1814"/>
                    <a:pt x="7568" y="914"/>
                    <a:pt x="11149" y="318"/>
                  </a:cubicBezTo>
                  <a:cubicBezTo>
                    <a:pt x="14218" y="-194"/>
                    <a:pt x="15583" y="1426"/>
                    <a:pt x="15583" y="4580"/>
                  </a:cubicBezTo>
                  <a:cubicBezTo>
                    <a:pt x="15583" y="11572"/>
                    <a:pt x="15753" y="18733"/>
                    <a:pt x="15923" y="25810"/>
                  </a:cubicBezTo>
                  <a:close/>
                </a:path>
              </a:pathLst>
            </a:custGeom>
            <a:solidFill>
              <a:srgbClr val="62616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59E62D77-26CC-B4E9-32DF-F2F60D50693B}"/>
                </a:ext>
              </a:extLst>
            </p:cNvPr>
            <p:cNvSpPr/>
            <p:nvPr/>
          </p:nvSpPr>
          <p:spPr>
            <a:xfrm>
              <a:off x="4527504" y="2722334"/>
              <a:ext cx="19635" cy="75576"/>
            </a:xfrm>
            <a:custGeom>
              <a:avLst/>
              <a:gdLst>
                <a:gd name="connsiteX0" fmla="*/ 0 w 19635"/>
                <a:gd name="connsiteY0" fmla="*/ 74723 h 75576"/>
                <a:gd name="connsiteX1" fmla="*/ 341 w 19635"/>
                <a:gd name="connsiteY1" fmla="*/ 19561 h 75576"/>
                <a:gd name="connsiteX2" fmla="*/ 768 w 19635"/>
                <a:gd name="connsiteY2" fmla="*/ 12143 h 75576"/>
                <a:gd name="connsiteX3" fmla="*/ 15517 w 19635"/>
                <a:gd name="connsiteY3" fmla="*/ 804 h 75576"/>
                <a:gd name="connsiteX4" fmla="*/ 19609 w 19635"/>
                <a:gd name="connsiteY4" fmla="*/ 4556 h 75576"/>
                <a:gd name="connsiteX5" fmla="*/ 15688 w 19635"/>
                <a:gd name="connsiteY5" fmla="*/ 9245 h 75576"/>
                <a:gd name="connsiteX6" fmla="*/ 9208 w 19635"/>
                <a:gd name="connsiteY6" fmla="*/ 17344 h 75576"/>
                <a:gd name="connsiteX7" fmla="*/ 9549 w 19635"/>
                <a:gd name="connsiteY7" fmla="*/ 74638 h 75576"/>
                <a:gd name="connsiteX8" fmla="*/ 8270 w 19635"/>
                <a:gd name="connsiteY8" fmla="*/ 75576 h 75576"/>
                <a:gd name="connsiteX9" fmla="*/ 0 w 19635"/>
                <a:gd name="connsiteY9" fmla="*/ 74723 h 7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635" h="75576">
                  <a:moveTo>
                    <a:pt x="0" y="74723"/>
                  </a:moveTo>
                  <a:cubicBezTo>
                    <a:pt x="85" y="56307"/>
                    <a:pt x="256" y="37892"/>
                    <a:pt x="341" y="19561"/>
                  </a:cubicBezTo>
                  <a:cubicBezTo>
                    <a:pt x="512" y="17089"/>
                    <a:pt x="768" y="14616"/>
                    <a:pt x="768" y="12143"/>
                  </a:cubicBezTo>
                  <a:cubicBezTo>
                    <a:pt x="938" y="804"/>
                    <a:pt x="4007" y="-1498"/>
                    <a:pt x="15517" y="804"/>
                  </a:cubicBezTo>
                  <a:cubicBezTo>
                    <a:pt x="17905" y="1316"/>
                    <a:pt x="19439" y="1827"/>
                    <a:pt x="19609" y="4556"/>
                  </a:cubicBezTo>
                  <a:cubicBezTo>
                    <a:pt x="19780" y="7369"/>
                    <a:pt x="19183" y="9586"/>
                    <a:pt x="15688" y="9245"/>
                  </a:cubicBezTo>
                  <a:cubicBezTo>
                    <a:pt x="9293" y="8648"/>
                    <a:pt x="9208" y="12655"/>
                    <a:pt x="9208" y="17344"/>
                  </a:cubicBezTo>
                  <a:cubicBezTo>
                    <a:pt x="9379" y="36442"/>
                    <a:pt x="9464" y="55540"/>
                    <a:pt x="9549" y="74638"/>
                  </a:cubicBezTo>
                  <a:cubicBezTo>
                    <a:pt x="9037" y="74809"/>
                    <a:pt x="8611" y="75150"/>
                    <a:pt x="8270" y="75576"/>
                  </a:cubicBezTo>
                  <a:cubicBezTo>
                    <a:pt x="5457" y="75320"/>
                    <a:pt x="2728" y="74979"/>
                    <a:pt x="0" y="74723"/>
                  </a:cubicBezTo>
                  <a:close/>
                </a:path>
              </a:pathLst>
            </a:custGeom>
            <a:solidFill>
              <a:srgbClr val="62616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09084B4E-3DC8-97FB-80A8-3D0CB90EAD84}"/>
                </a:ext>
              </a:extLst>
            </p:cNvPr>
            <p:cNvSpPr/>
            <p:nvPr/>
          </p:nvSpPr>
          <p:spPr>
            <a:xfrm>
              <a:off x="4372930" y="2850855"/>
              <a:ext cx="109557" cy="27589"/>
            </a:xfrm>
            <a:custGeom>
              <a:avLst/>
              <a:gdLst>
                <a:gd name="connsiteX0" fmla="*/ 0 w 109557"/>
                <a:gd name="connsiteY0" fmla="*/ 0 h 27589"/>
                <a:gd name="connsiteX1" fmla="*/ 109558 w 109557"/>
                <a:gd name="connsiteY1" fmla="*/ 2217 h 27589"/>
                <a:gd name="connsiteX2" fmla="*/ 47575 w 109557"/>
                <a:gd name="connsiteY2" fmla="*/ 27368 h 27589"/>
                <a:gd name="connsiteX3" fmla="*/ 0 w 109557"/>
                <a:gd name="connsiteY3" fmla="*/ 0 h 2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57" h="27589">
                  <a:moveTo>
                    <a:pt x="0" y="0"/>
                  </a:moveTo>
                  <a:cubicBezTo>
                    <a:pt x="37258" y="30352"/>
                    <a:pt x="73323" y="29841"/>
                    <a:pt x="109558" y="2217"/>
                  </a:cubicBezTo>
                  <a:cubicBezTo>
                    <a:pt x="92932" y="21826"/>
                    <a:pt x="71873" y="28988"/>
                    <a:pt x="47575" y="27368"/>
                  </a:cubicBezTo>
                  <a:cubicBezTo>
                    <a:pt x="28391" y="26089"/>
                    <a:pt x="5968" y="14068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ED9715C-8B29-2F92-5CFC-01C16F12744B}"/>
                </a:ext>
              </a:extLst>
            </p:cNvPr>
            <p:cNvSpPr/>
            <p:nvPr/>
          </p:nvSpPr>
          <p:spPr>
            <a:xfrm>
              <a:off x="4389833" y="2836168"/>
              <a:ext cx="76203" cy="18879"/>
            </a:xfrm>
            <a:custGeom>
              <a:avLst/>
              <a:gdLst>
                <a:gd name="connsiteX0" fmla="*/ 34934 w 76203"/>
                <a:gd name="connsiteY0" fmla="*/ 18865 h 18879"/>
                <a:gd name="connsiteX1" fmla="*/ 2536 w 76203"/>
                <a:gd name="connsiteY1" fmla="*/ 5991 h 18879"/>
                <a:gd name="connsiteX2" fmla="*/ 1001 w 76203"/>
                <a:gd name="connsiteY2" fmla="*/ 960 h 18879"/>
                <a:gd name="connsiteX3" fmla="*/ 5349 w 76203"/>
                <a:gd name="connsiteY3" fmla="*/ 2239 h 18879"/>
                <a:gd name="connsiteX4" fmla="*/ 71169 w 76203"/>
                <a:gd name="connsiteY4" fmla="*/ 1642 h 18879"/>
                <a:gd name="connsiteX5" fmla="*/ 75603 w 76203"/>
                <a:gd name="connsiteY5" fmla="*/ 960 h 18879"/>
                <a:gd name="connsiteX6" fmla="*/ 74153 w 76203"/>
                <a:gd name="connsiteY6" fmla="*/ 5394 h 18879"/>
                <a:gd name="connsiteX7" fmla="*/ 34934 w 76203"/>
                <a:gd name="connsiteY7" fmla="*/ 18865 h 1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3" h="18879">
                  <a:moveTo>
                    <a:pt x="34934" y="18865"/>
                  </a:moveTo>
                  <a:cubicBezTo>
                    <a:pt x="25385" y="17160"/>
                    <a:pt x="12170" y="16392"/>
                    <a:pt x="2536" y="5991"/>
                  </a:cubicBezTo>
                  <a:cubicBezTo>
                    <a:pt x="1257" y="4626"/>
                    <a:pt x="-1471" y="3262"/>
                    <a:pt x="1001" y="960"/>
                  </a:cubicBezTo>
                  <a:cubicBezTo>
                    <a:pt x="2877" y="-830"/>
                    <a:pt x="4071" y="1387"/>
                    <a:pt x="5349" y="2239"/>
                  </a:cubicBezTo>
                  <a:cubicBezTo>
                    <a:pt x="27431" y="17330"/>
                    <a:pt x="49343" y="18098"/>
                    <a:pt x="71169" y="1642"/>
                  </a:cubicBezTo>
                  <a:cubicBezTo>
                    <a:pt x="72533" y="619"/>
                    <a:pt x="73983" y="-1086"/>
                    <a:pt x="75603" y="960"/>
                  </a:cubicBezTo>
                  <a:cubicBezTo>
                    <a:pt x="77052" y="2836"/>
                    <a:pt x="75603" y="4285"/>
                    <a:pt x="74153" y="5394"/>
                  </a:cubicBezTo>
                  <a:cubicBezTo>
                    <a:pt x="63666" y="13664"/>
                    <a:pt x="51986" y="19206"/>
                    <a:pt x="34934" y="18865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A7E1CD77-6AE6-CDAF-2923-940CBF97A246}"/>
                </a:ext>
              </a:extLst>
            </p:cNvPr>
            <p:cNvSpPr/>
            <p:nvPr/>
          </p:nvSpPr>
          <p:spPr>
            <a:xfrm>
              <a:off x="4406948" y="2819992"/>
              <a:ext cx="42629" cy="12113"/>
            </a:xfrm>
            <a:custGeom>
              <a:avLst/>
              <a:gdLst>
                <a:gd name="connsiteX0" fmla="*/ 0 w 42629"/>
                <a:gd name="connsiteY0" fmla="*/ 938 h 12113"/>
                <a:gd name="connsiteX1" fmla="*/ 42629 w 42629"/>
                <a:gd name="connsiteY1" fmla="*/ 0 h 12113"/>
                <a:gd name="connsiteX2" fmla="*/ 0 w 42629"/>
                <a:gd name="connsiteY2" fmla="*/ 938 h 12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629" h="12113">
                  <a:moveTo>
                    <a:pt x="0" y="938"/>
                  </a:moveTo>
                  <a:cubicBezTo>
                    <a:pt x="14494" y="10828"/>
                    <a:pt x="28562" y="9123"/>
                    <a:pt x="42629" y="0"/>
                  </a:cubicBezTo>
                  <a:cubicBezTo>
                    <a:pt x="34189" y="15688"/>
                    <a:pt x="10487" y="16284"/>
                    <a:pt x="0" y="938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A848A52E-C79C-4F12-E823-4A25F02BA126}"/>
                </a:ext>
              </a:extLst>
            </p:cNvPr>
            <p:cNvSpPr/>
            <p:nvPr/>
          </p:nvSpPr>
          <p:spPr>
            <a:xfrm>
              <a:off x="4421507" y="2799956"/>
              <a:ext cx="13945" cy="12093"/>
            </a:xfrm>
            <a:custGeom>
              <a:avLst/>
              <a:gdLst>
                <a:gd name="connsiteX0" fmla="*/ 6926 w 13945"/>
                <a:gd name="connsiteY0" fmla="*/ 0 h 12093"/>
                <a:gd name="connsiteX1" fmla="*/ 13917 w 13945"/>
                <a:gd name="connsiteY1" fmla="*/ 7247 h 12093"/>
                <a:gd name="connsiteX2" fmla="*/ 6926 w 13945"/>
                <a:gd name="connsiteY2" fmla="*/ 12022 h 12093"/>
                <a:gd name="connsiteX3" fmla="*/ 20 w 13945"/>
                <a:gd name="connsiteY3" fmla="*/ 7588 h 12093"/>
                <a:gd name="connsiteX4" fmla="*/ 6926 w 13945"/>
                <a:gd name="connsiteY4" fmla="*/ 0 h 12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45" h="12093">
                  <a:moveTo>
                    <a:pt x="6926" y="0"/>
                  </a:moveTo>
                  <a:cubicBezTo>
                    <a:pt x="10421" y="1450"/>
                    <a:pt x="13576" y="4093"/>
                    <a:pt x="13917" y="7247"/>
                  </a:cubicBezTo>
                  <a:cubicBezTo>
                    <a:pt x="14343" y="11084"/>
                    <a:pt x="9910" y="11681"/>
                    <a:pt x="6926" y="12022"/>
                  </a:cubicBezTo>
                  <a:cubicBezTo>
                    <a:pt x="3771" y="12363"/>
                    <a:pt x="-321" y="11595"/>
                    <a:pt x="20" y="7588"/>
                  </a:cubicBezTo>
                  <a:cubicBezTo>
                    <a:pt x="276" y="4263"/>
                    <a:pt x="3942" y="2046"/>
                    <a:pt x="6926" y="0"/>
                  </a:cubicBez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7F30F90A-D0F3-2293-F76D-085B2E5693C3}"/>
                </a:ext>
              </a:extLst>
            </p:cNvPr>
            <p:cNvSpPr/>
            <p:nvPr/>
          </p:nvSpPr>
          <p:spPr>
            <a:xfrm>
              <a:off x="4488540" y="2741980"/>
              <a:ext cx="39645" cy="152101"/>
            </a:xfrm>
            <a:custGeom>
              <a:avLst/>
              <a:gdLst>
                <a:gd name="connsiteX0" fmla="*/ 39219 w 39645"/>
                <a:gd name="connsiteY0" fmla="*/ 152016 h 152101"/>
                <a:gd name="connsiteX1" fmla="*/ 0 w 39645"/>
                <a:gd name="connsiteY1" fmla="*/ 152102 h 152101"/>
                <a:gd name="connsiteX2" fmla="*/ 0 w 39645"/>
                <a:gd name="connsiteY2" fmla="*/ 0 h 152101"/>
                <a:gd name="connsiteX3" fmla="*/ 39646 w 39645"/>
                <a:gd name="connsiteY3" fmla="*/ 0 h 152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645" h="152101">
                  <a:moveTo>
                    <a:pt x="39219" y="152016"/>
                  </a:moveTo>
                  <a:cubicBezTo>
                    <a:pt x="26174" y="152102"/>
                    <a:pt x="13045" y="152102"/>
                    <a:pt x="0" y="152102"/>
                  </a:cubicBezTo>
                  <a:cubicBezTo>
                    <a:pt x="0" y="101373"/>
                    <a:pt x="0" y="50644"/>
                    <a:pt x="0" y="0"/>
                  </a:cubicBezTo>
                  <a:cubicBezTo>
                    <a:pt x="13215" y="0"/>
                    <a:pt x="26431" y="0"/>
                    <a:pt x="39646" y="0"/>
                  </a:cubicBezTo>
                </a:path>
              </a:pathLst>
            </a:custGeom>
            <a:solidFill>
              <a:srgbClr val="37B5C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9" name="Graphic 2">
            <a:extLst>
              <a:ext uri="{FF2B5EF4-FFF2-40B4-BE49-F238E27FC236}">
                <a16:creationId xmlns:a16="http://schemas.microsoft.com/office/drawing/2014/main" id="{B6AB8F6C-9B78-575B-F9A5-EB0FEC7CEA16}"/>
              </a:ext>
            </a:extLst>
          </p:cNvPr>
          <p:cNvGrpSpPr/>
          <p:nvPr/>
        </p:nvGrpSpPr>
        <p:grpSpPr>
          <a:xfrm>
            <a:off x="7546086" y="1342884"/>
            <a:ext cx="448123" cy="513257"/>
            <a:chOff x="7546086" y="1342884"/>
            <a:chExt cx="448123" cy="513257"/>
          </a:xfrm>
          <a:solidFill>
            <a:srgbClr val="964F1F"/>
          </a:solidFill>
        </p:grpSpPr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19E38395-558C-23CC-A86A-1ADD538F59A6}"/>
                </a:ext>
              </a:extLst>
            </p:cNvPr>
            <p:cNvSpPr/>
            <p:nvPr/>
          </p:nvSpPr>
          <p:spPr>
            <a:xfrm>
              <a:off x="7546086" y="1342884"/>
              <a:ext cx="448123" cy="513257"/>
            </a:xfrm>
            <a:custGeom>
              <a:avLst/>
              <a:gdLst>
                <a:gd name="connsiteX0" fmla="*/ 282039 w 448123"/>
                <a:gd name="connsiteY0" fmla="*/ 341802 h 513257"/>
                <a:gd name="connsiteX1" fmla="*/ 282039 w 448123"/>
                <a:gd name="connsiteY1" fmla="*/ 434820 h 513257"/>
                <a:gd name="connsiteX2" fmla="*/ 265499 w 448123"/>
                <a:gd name="connsiteY2" fmla="*/ 451274 h 513257"/>
                <a:gd name="connsiteX3" fmla="*/ 235487 w 448123"/>
                <a:gd name="connsiteY3" fmla="*/ 451274 h 513257"/>
                <a:gd name="connsiteX4" fmla="*/ 232930 w 448123"/>
                <a:gd name="connsiteY4" fmla="*/ 453832 h 513257"/>
                <a:gd name="connsiteX5" fmla="*/ 233016 w 448123"/>
                <a:gd name="connsiteY5" fmla="*/ 501236 h 513257"/>
                <a:gd name="connsiteX6" fmla="*/ 233016 w 448123"/>
                <a:gd name="connsiteY6" fmla="*/ 509250 h 513257"/>
                <a:gd name="connsiteX7" fmla="*/ 231139 w 448123"/>
                <a:gd name="connsiteY7" fmla="*/ 512490 h 513257"/>
                <a:gd name="connsiteX8" fmla="*/ 226962 w 448123"/>
                <a:gd name="connsiteY8" fmla="*/ 513258 h 513257"/>
                <a:gd name="connsiteX9" fmla="*/ 52010 w 448123"/>
                <a:gd name="connsiteY9" fmla="*/ 513258 h 513257"/>
                <a:gd name="connsiteX10" fmla="*/ 46981 w 448123"/>
                <a:gd name="connsiteY10" fmla="*/ 508227 h 513257"/>
                <a:gd name="connsiteX11" fmla="*/ 46981 w 448123"/>
                <a:gd name="connsiteY11" fmla="*/ 384176 h 513257"/>
                <a:gd name="connsiteX12" fmla="*/ 43911 w 448123"/>
                <a:gd name="connsiteY12" fmla="*/ 381192 h 513257"/>
                <a:gd name="connsiteX13" fmla="*/ 16713 w 448123"/>
                <a:gd name="connsiteY13" fmla="*/ 381277 h 513257"/>
                <a:gd name="connsiteX14" fmla="*/ 3 w 448123"/>
                <a:gd name="connsiteY14" fmla="*/ 364566 h 513257"/>
                <a:gd name="connsiteX15" fmla="*/ 88 w 448123"/>
                <a:gd name="connsiteY15" fmla="*/ 305567 h 513257"/>
                <a:gd name="connsiteX16" fmla="*/ 259 w 448123"/>
                <a:gd name="connsiteY16" fmla="*/ 302839 h 513257"/>
                <a:gd name="connsiteX17" fmla="*/ 7506 w 448123"/>
                <a:gd name="connsiteY17" fmla="*/ 302839 h 513257"/>
                <a:gd name="connsiteX18" fmla="*/ 7762 w 448123"/>
                <a:gd name="connsiteY18" fmla="*/ 305567 h 513257"/>
                <a:gd name="connsiteX19" fmla="*/ 7762 w 448123"/>
                <a:gd name="connsiteY19" fmla="*/ 363032 h 513257"/>
                <a:gd name="connsiteX20" fmla="*/ 17992 w 448123"/>
                <a:gd name="connsiteY20" fmla="*/ 373519 h 513257"/>
                <a:gd name="connsiteX21" fmla="*/ 84580 w 448123"/>
                <a:gd name="connsiteY21" fmla="*/ 373519 h 513257"/>
                <a:gd name="connsiteX22" fmla="*/ 94470 w 448123"/>
                <a:gd name="connsiteY22" fmla="*/ 363884 h 513257"/>
                <a:gd name="connsiteX23" fmla="*/ 94470 w 448123"/>
                <a:gd name="connsiteY23" fmla="*/ 134964 h 513257"/>
                <a:gd name="connsiteX24" fmla="*/ 84920 w 448123"/>
                <a:gd name="connsiteY24" fmla="*/ 125501 h 513257"/>
                <a:gd name="connsiteX25" fmla="*/ 18078 w 448123"/>
                <a:gd name="connsiteY25" fmla="*/ 125416 h 513257"/>
                <a:gd name="connsiteX26" fmla="*/ 8018 w 448123"/>
                <a:gd name="connsiteY26" fmla="*/ 135476 h 513257"/>
                <a:gd name="connsiteX27" fmla="*/ 8103 w 448123"/>
                <a:gd name="connsiteY27" fmla="*/ 199250 h 513257"/>
                <a:gd name="connsiteX28" fmla="*/ 174 w 448123"/>
                <a:gd name="connsiteY28" fmla="*/ 199164 h 513257"/>
                <a:gd name="connsiteX29" fmla="*/ 174 w 448123"/>
                <a:gd name="connsiteY29" fmla="*/ 133089 h 513257"/>
                <a:gd name="connsiteX30" fmla="*/ 14071 w 448123"/>
                <a:gd name="connsiteY30" fmla="*/ 117913 h 513257"/>
                <a:gd name="connsiteX31" fmla="*/ 39734 w 448123"/>
                <a:gd name="connsiteY31" fmla="*/ 117572 h 513257"/>
                <a:gd name="connsiteX32" fmla="*/ 42718 w 448123"/>
                <a:gd name="connsiteY32" fmla="*/ 114673 h 513257"/>
                <a:gd name="connsiteX33" fmla="*/ 42632 w 448123"/>
                <a:gd name="connsiteY33" fmla="*/ 11510 h 513257"/>
                <a:gd name="connsiteX34" fmla="*/ 43059 w 448123"/>
                <a:gd name="connsiteY34" fmla="*/ 4007 h 513257"/>
                <a:gd name="connsiteX35" fmla="*/ 46384 w 448123"/>
                <a:gd name="connsiteY35" fmla="*/ 256 h 513257"/>
                <a:gd name="connsiteX36" fmla="*/ 49624 w 448123"/>
                <a:gd name="connsiteY36" fmla="*/ 0 h 513257"/>
                <a:gd name="connsiteX37" fmla="*/ 412997 w 448123"/>
                <a:gd name="connsiteY37" fmla="*/ 0 h 513257"/>
                <a:gd name="connsiteX38" fmla="*/ 419220 w 448123"/>
                <a:gd name="connsiteY38" fmla="*/ 4433 h 513257"/>
                <a:gd name="connsiteX39" fmla="*/ 419306 w 448123"/>
                <a:gd name="connsiteY39" fmla="*/ 9378 h 513257"/>
                <a:gd name="connsiteX40" fmla="*/ 419306 w 448123"/>
                <a:gd name="connsiteY40" fmla="*/ 83298 h 513257"/>
                <a:gd name="connsiteX41" fmla="*/ 422631 w 448123"/>
                <a:gd name="connsiteY41" fmla="*/ 86708 h 513257"/>
                <a:gd name="connsiteX42" fmla="*/ 431497 w 448123"/>
                <a:gd name="connsiteY42" fmla="*/ 86708 h 513257"/>
                <a:gd name="connsiteX43" fmla="*/ 448123 w 448123"/>
                <a:gd name="connsiteY43" fmla="*/ 103504 h 513257"/>
                <a:gd name="connsiteX44" fmla="*/ 448123 w 448123"/>
                <a:gd name="connsiteY44" fmla="*/ 178873 h 513257"/>
                <a:gd name="connsiteX45" fmla="*/ 439938 w 448123"/>
                <a:gd name="connsiteY45" fmla="*/ 178873 h 513257"/>
                <a:gd name="connsiteX46" fmla="*/ 440023 w 448123"/>
                <a:gd name="connsiteY46" fmla="*/ 178106 h 513257"/>
                <a:gd name="connsiteX47" fmla="*/ 439938 w 448123"/>
                <a:gd name="connsiteY47" fmla="*/ 102737 h 513257"/>
                <a:gd name="connsiteX48" fmla="*/ 431327 w 448123"/>
                <a:gd name="connsiteY48" fmla="*/ 94552 h 513257"/>
                <a:gd name="connsiteX49" fmla="*/ 363205 w 448123"/>
                <a:gd name="connsiteY49" fmla="*/ 94467 h 513257"/>
                <a:gd name="connsiteX50" fmla="*/ 353485 w 448123"/>
                <a:gd name="connsiteY50" fmla="*/ 104101 h 513257"/>
                <a:gd name="connsiteX51" fmla="*/ 353571 w 448123"/>
                <a:gd name="connsiteY51" fmla="*/ 333788 h 513257"/>
                <a:gd name="connsiteX52" fmla="*/ 362096 w 448123"/>
                <a:gd name="connsiteY52" fmla="*/ 342229 h 513257"/>
                <a:gd name="connsiteX53" fmla="*/ 383753 w 448123"/>
                <a:gd name="connsiteY53" fmla="*/ 342143 h 513257"/>
                <a:gd name="connsiteX54" fmla="*/ 386992 w 448123"/>
                <a:gd name="connsiteY54" fmla="*/ 345468 h 513257"/>
                <a:gd name="connsiteX55" fmla="*/ 386907 w 448123"/>
                <a:gd name="connsiteY55" fmla="*/ 383835 h 513257"/>
                <a:gd name="connsiteX56" fmla="*/ 389039 w 448123"/>
                <a:gd name="connsiteY56" fmla="*/ 386307 h 513257"/>
                <a:gd name="connsiteX57" fmla="*/ 403873 w 448123"/>
                <a:gd name="connsiteY57" fmla="*/ 386563 h 513257"/>
                <a:gd name="connsiteX58" fmla="*/ 406517 w 448123"/>
                <a:gd name="connsiteY58" fmla="*/ 383920 h 513257"/>
                <a:gd name="connsiteX59" fmla="*/ 406432 w 448123"/>
                <a:gd name="connsiteY59" fmla="*/ 344872 h 513257"/>
                <a:gd name="connsiteX60" fmla="*/ 408989 w 448123"/>
                <a:gd name="connsiteY60" fmla="*/ 342314 h 513257"/>
                <a:gd name="connsiteX61" fmla="*/ 431668 w 448123"/>
                <a:gd name="connsiteY61" fmla="*/ 342399 h 513257"/>
                <a:gd name="connsiteX62" fmla="*/ 435335 w 448123"/>
                <a:gd name="connsiteY62" fmla="*/ 341717 h 513257"/>
                <a:gd name="connsiteX63" fmla="*/ 440194 w 448123"/>
                <a:gd name="connsiteY63" fmla="*/ 332253 h 513257"/>
                <a:gd name="connsiteX64" fmla="*/ 440194 w 448123"/>
                <a:gd name="connsiteY64" fmla="*/ 181260 h 513257"/>
                <a:gd name="connsiteX65" fmla="*/ 447953 w 448123"/>
                <a:gd name="connsiteY65" fmla="*/ 181175 h 513257"/>
                <a:gd name="connsiteX66" fmla="*/ 447867 w 448123"/>
                <a:gd name="connsiteY66" fmla="*/ 187995 h 513257"/>
                <a:gd name="connsiteX67" fmla="*/ 447867 w 448123"/>
                <a:gd name="connsiteY67" fmla="*/ 333191 h 513257"/>
                <a:gd name="connsiteX68" fmla="*/ 435078 w 448123"/>
                <a:gd name="connsiteY68" fmla="*/ 350072 h 513257"/>
                <a:gd name="connsiteX69" fmla="*/ 428343 w 448123"/>
                <a:gd name="connsiteY69" fmla="*/ 350413 h 513257"/>
                <a:gd name="connsiteX70" fmla="*/ 417260 w 448123"/>
                <a:gd name="connsiteY70" fmla="*/ 350413 h 513257"/>
                <a:gd name="connsiteX71" fmla="*/ 415128 w 448123"/>
                <a:gd name="connsiteY71" fmla="*/ 352289 h 513257"/>
                <a:gd name="connsiteX72" fmla="*/ 415298 w 448123"/>
                <a:gd name="connsiteY72" fmla="*/ 392872 h 513257"/>
                <a:gd name="connsiteX73" fmla="*/ 413508 w 448123"/>
                <a:gd name="connsiteY73" fmla="*/ 394748 h 513257"/>
                <a:gd name="connsiteX74" fmla="*/ 379746 w 448123"/>
                <a:gd name="connsiteY74" fmla="*/ 394748 h 513257"/>
                <a:gd name="connsiteX75" fmla="*/ 377870 w 448123"/>
                <a:gd name="connsiteY75" fmla="*/ 392361 h 513257"/>
                <a:gd name="connsiteX76" fmla="*/ 377956 w 448123"/>
                <a:gd name="connsiteY76" fmla="*/ 353312 h 513257"/>
                <a:gd name="connsiteX77" fmla="*/ 374971 w 448123"/>
                <a:gd name="connsiteY77" fmla="*/ 350328 h 513257"/>
                <a:gd name="connsiteX78" fmla="*/ 358602 w 448123"/>
                <a:gd name="connsiteY78" fmla="*/ 349987 h 513257"/>
                <a:gd name="connsiteX79" fmla="*/ 345557 w 448123"/>
                <a:gd name="connsiteY79" fmla="*/ 334726 h 513257"/>
                <a:gd name="connsiteX80" fmla="*/ 345557 w 448123"/>
                <a:gd name="connsiteY80" fmla="*/ 329440 h 513257"/>
                <a:gd name="connsiteX81" fmla="*/ 345557 w 448123"/>
                <a:gd name="connsiteY81" fmla="*/ 105039 h 513257"/>
                <a:gd name="connsiteX82" fmla="*/ 351951 w 448123"/>
                <a:gd name="connsiteY82" fmla="*/ 90204 h 513257"/>
                <a:gd name="connsiteX83" fmla="*/ 362011 w 448123"/>
                <a:gd name="connsiteY83" fmla="*/ 86708 h 513257"/>
                <a:gd name="connsiteX84" fmla="*/ 368321 w 448123"/>
                <a:gd name="connsiteY84" fmla="*/ 86708 h 513257"/>
                <a:gd name="connsiteX85" fmla="*/ 369685 w 448123"/>
                <a:gd name="connsiteY85" fmla="*/ 85259 h 513257"/>
                <a:gd name="connsiteX86" fmla="*/ 369430 w 448123"/>
                <a:gd name="connsiteY86" fmla="*/ 76989 h 513257"/>
                <a:gd name="connsiteX87" fmla="*/ 369430 w 448123"/>
                <a:gd name="connsiteY87" fmla="*/ 31887 h 513257"/>
                <a:gd name="connsiteX88" fmla="*/ 366530 w 448123"/>
                <a:gd name="connsiteY88" fmla="*/ 29073 h 513257"/>
                <a:gd name="connsiteX89" fmla="*/ 236425 w 448123"/>
                <a:gd name="connsiteY89" fmla="*/ 29158 h 513257"/>
                <a:gd name="connsiteX90" fmla="*/ 232930 w 448123"/>
                <a:gd name="connsiteY90" fmla="*/ 32739 h 513257"/>
                <a:gd name="connsiteX91" fmla="*/ 232930 w 448123"/>
                <a:gd name="connsiteY91" fmla="*/ 61983 h 513257"/>
                <a:gd name="connsiteX92" fmla="*/ 229776 w 448123"/>
                <a:gd name="connsiteY92" fmla="*/ 68633 h 513257"/>
                <a:gd name="connsiteX93" fmla="*/ 264049 w 448123"/>
                <a:gd name="connsiteY93" fmla="*/ 68548 h 513257"/>
                <a:gd name="connsiteX94" fmla="*/ 282124 w 448123"/>
                <a:gd name="connsiteY94" fmla="*/ 86623 h 513257"/>
                <a:gd name="connsiteX95" fmla="*/ 282039 w 448123"/>
                <a:gd name="connsiteY95" fmla="*/ 273936 h 513257"/>
                <a:gd name="connsiteX96" fmla="*/ 282039 w 448123"/>
                <a:gd name="connsiteY96" fmla="*/ 339500 h 513257"/>
                <a:gd name="connsiteX97" fmla="*/ 274451 w 448123"/>
                <a:gd name="connsiteY97" fmla="*/ 339500 h 513257"/>
                <a:gd name="connsiteX98" fmla="*/ 274366 w 448123"/>
                <a:gd name="connsiteY98" fmla="*/ 337198 h 513257"/>
                <a:gd name="connsiteX99" fmla="*/ 274366 w 448123"/>
                <a:gd name="connsiteY99" fmla="*/ 88158 h 513257"/>
                <a:gd name="connsiteX100" fmla="*/ 274366 w 448123"/>
                <a:gd name="connsiteY100" fmla="*/ 86111 h 513257"/>
                <a:gd name="connsiteX101" fmla="*/ 265499 w 448123"/>
                <a:gd name="connsiteY101" fmla="*/ 76648 h 513257"/>
                <a:gd name="connsiteX102" fmla="*/ 196183 w 448123"/>
                <a:gd name="connsiteY102" fmla="*/ 76648 h 513257"/>
                <a:gd name="connsiteX103" fmla="*/ 187743 w 448123"/>
                <a:gd name="connsiteY103" fmla="*/ 85003 h 513257"/>
                <a:gd name="connsiteX104" fmla="*/ 187743 w 448123"/>
                <a:gd name="connsiteY104" fmla="*/ 218348 h 513257"/>
                <a:gd name="connsiteX105" fmla="*/ 179644 w 448123"/>
                <a:gd name="connsiteY105" fmla="*/ 218348 h 513257"/>
                <a:gd name="connsiteX106" fmla="*/ 179729 w 448123"/>
                <a:gd name="connsiteY106" fmla="*/ 215875 h 513257"/>
                <a:gd name="connsiteX107" fmla="*/ 179729 w 448123"/>
                <a:gd name="connsiteY107" fmla="*/ 86282 h 513257"/>
                <a:gd name="connsiteX108" fmla="*/ 197292 w 448123"/>
                <a:gd name="connsiteY108" fmla="*/ 68633 h 513257"/>
                <a:gd name="connsiteX109" fmla="*/ 227388 w 448123"/>
                <a:gd name="connsiteY109" fmla="*/ 68633 h 513257"/>
                <a:gd name="connsiteX110" fmla="*/ 224490 w 448123"/>
                <a:gd name="connsiteY110" fmla="*/ 62409 h 513257"/>
                <a:gd name="connsiteX111" fmla="*/ 224574 w 448123"/>
                <a:gd name="connsiteY111" fmla="*/ 24725 h 513257"/>
                <a:gd name="connsiteX112" fmla="*/ 227644 w 448123"/>
                <a:gd name="connsiteY112" fmla="*/ 20718 h 513257"/>
                <a:gd name="connsiteX113" fmla="*/ 231395 w 448123"/>
                <a:gd name="connsiteY113" fmla="*/ 20377 h 513257"/>
                <a:gd name="connsiteX114" fmla="*/ 371305 w 448123"/>
                <a:gd name="connsiteY114" fmla="*/ 20377 h 513257"/>
                <a:gd name="connsiteX115" fmla="*/ 374545 w 448123"/>
                <a:gd name="connsiteY115" fmla="*/ 20633 h 513257"/>
                <a:gd name="connsiteX116" fmla="*/ 377956 w 448123"/>
                <a:gd name="connsiteY116" fmla="*/ 25663 h 513257"/>
                <a:gd name="connsiteX117" fmla="*/ 377785 w 448123"/>
                <a:gd name="connsiteY117" fmla="*/ 27453 h 513257"/>
                <a:gd name="connsiteX118" fmla="*/ 377870 w 448123"/>
                <a:gd name="connsiteY118" fmla="*/ 57464 h 513257"/>
                <a:gd name="connsiteX119" fmla="*/ 377785 w 448123"/>
                <a:gd name="connsiteY119" fmla="*/ 84150 h 513257"/>
                <a:gd name="connsiteX120" fmla="*/ 380513 w 448123"/>
                <a:gd name="connsiteY120" fmla="*/ 86879 h 513257"/>
                <a:gd name="connsiteX121" fmla="*/ 406261 w 448123"/>
                <a:gd name="connsiteY121" fmla="*/ 86793 h 513257"/>
                <a:gd name="connsiteX122" fmla="*/ 410695 w 448123"/>
                <a:gd name="connsiteY122" fmla="*/ 86452 h 513257"/>
                <a:gd name="connsiteX123" fmla="*/ 410695 w 448123"/>
                <a:gd name="connsiteY123" fmla="*/ 82530 h 513257"/>
                <a:gd name="connsiteX124" fmla="*/ 410695 w 448123"/>
                <a:gd name="connsiteY124" fmla="*/ 11936 h 513257"/>
                <a:gd name="connsiteX125" fmla="*/ 407455 w 448123"/>
                <a:gd name="connsiteY125" fmla="*/ 8782 h 513257"/>
                <a:gd name="connsiteX126" fmla="*/ 86199 w 448123"/>
                <a:gd name="connsiteY126" fmla="*/ 8782 h 513257"/>
                <a:gd name="connsiteX127" fmla="*/ 53887 w 448123"/>
                <a:gd name="connsiteY127" fmla="*/ 8782 h 513257"/>
                <a:gd name="connsiteX128" fmla="*/ 51073 w 448123"/>
                <a:gd name="connsiteY128" fmla="*/ 11425 h 513257"/>
                <a:gd name="connsiteX129" fmla="*/ 51073 w 448123"/>
                <a:gd name="connsiteY129" fmla="*/ 115014 h 513257"/>
                <a:gd name="connsiteX130" fmla="*/ 53972 w 448123"/>
                <a:gd name="connsiteY130" fmla="*/ 117828 h 513257"/>
                <a:gd name="connsiteX131" fmla="*/ 81681 w 448123"/>
                <a:gd name="connsiteY131" fmla="*/ 117828 h 513257"/>
                <a:gd name="connsiteX132" fmla="*/ 92083 w 448123"/>
                <a:gd name="connsiteY132" fmla="*/ 119192 h 513257"/>
                <a:gd name="connsiteX133" fmla="*/ 102313 w 448123"/>
                <a:gd name="connsiteY133" fmla="*/ 135561 h 513257"/>
                <a:gd name="connsiteX134" fmla="*/ 102313 w 448123"/>
                <a:gd name="connsiteY134" fmla="*/ 364993 h 513257"/>
                <a:gd name="connsiteX135" fmla="*/ 85688 w 448123"/>
                <a:gd name="connsiteY135" fmla="*/ 381533 h 513257"/>
                <a:gd name="connsiteX136" fmla="*/ 58490 w 448123"/>
                <a:gd name="connsiteY136" fmla="*/ 381448 h 513257"/>
                <a:gd name="connsiteX137" fmla="*/ 55421 w 448123"/>
                <a:gd name="connsiteY137" fmla="*/ 384517 h 513257"/>
                <a:gd name="connsiteX138" fmla="*/ 55421 w 448123"/>
                <a:gd name="connsiteY138" fmla="*/ 502003 h 513257"/>
                <a:gd name="connsiteX139" fmla="*/ 58490 w 448123"/>
                <a:gd name="connsiteY139" fmla="*/ 505073 h 513257"/>
                <a:gd name="connsiteX140" fmla="*/ 157306 w 448123"/>
                <a:gd name="connsiteY140" fmla="*/ 504988 h 513257"/>
                <a:gd name="connsiteX141" fmla="*/ 221846 w 448123"/>
                <a:gd name="connsiteY141" fmla="*/ 505073 h 513257"/>
                <a:gd name="connsiteX142" fmla="*/ 224490 w 448123"/>
                <a:gd name="connsiteY142" fmla="*/ 502430 h 513257"/>
                <a:gd name="connsiteX143" fmla="*/ 224490 w 448123"/>
                <a:gd name="connsiteY143" fmla="*/ 454514 h 513257"/>
                <a:gd name="connsiteX144" fmla="*/ 221505 w 448123"/>
                <a:gd name="connsiteY144" fmla="*/ 451615 h 513257"/>
                <a:gd name="connsiteX145" fmla="*/ 196269 w 448123"/>
                <a:gd name="connsiteY145" fmla="*/ 451615 h 513257"/>
                <a:gd name="connsiteX146" fmla="*/ 192518 w 448123"/>
                <a:gd name="connsiteY146" fmla="*/ 451274 h 513257"/>
                <a:gd name="connsiteX147" fmla="*/ 179644 w 448123"/>
                <a:gd name="connsiteY147" fmla="*/ 433967 h 513257"/>
                <a:gd name="connsiteX148" fmla="*/ 179644 w 448123"/>
                <a:gd name="connsiteY148" fmla="*/ 220905 h 513257"/>
                <a:gd name="connsiteX149" fmla="*/ 187572 w 448123"/>
                <a:gd name="connsiteY149" fmla="*/ 220991 h 513257"/>
                <a:gd name="connsiteX150" fmla="*/ 187572 w 448123"/>
                <a:gd name="connsiteY150" fmla="*/ 434564 h 513257"/>
                <a:gd name="connsiteX151" fmla="*/ 196610 w 448123"/>
                <a:gd name="connsiteY151" fmla="*/ 443857 h 513257"/>
                <a:gd name="connsiteX152" fmla="*/ 263964 w 448123"/>
                <a:gd name="connsiteY152" fmla="*/ 443857 h 513257"/>
                <a:gd name="connsiteX153" fmla="*/ 272405 w 448123"/>
                <a:gd name="connsiteY153" fmla="*/ 440276 h 513257"/>
                <a:gd name="connsiteX154" fmla="*/ 274281 w 448123"/>
                <a:gd name="connsiteY154" fmla="*/ 433114 h 513257"/>
                <a:gd name="connsiteX155" fmla="*/ 274281 w 448123"/>
                <a:gd name="connsiteY155" fmla="*/ 342143 h 513257"/>
                <a:gd name="connsiteX156" fmla="*/ 282039 w 448123"/>
                <a:gd name="connsiteY156" fmla="*/ 341802 h 51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448123" h="513257">
                  <a:moveTo>
                    <a:pt x="282039" y="341802"/>
                  </a:moveTo>
                  <a:cubicBezTo>
                    <a:pt x="282039" y="372836"/>
                    <a:pt x="282039" y="403785"/>
                    <a:pt x="282039" y="434820"/>
                  </a:cubicBezTo>
                  <a:cubicBezTo>
                    <a:pt x="282039" y="444369"/>
                    <a:pt x="275048" y="451274"/>
                    <a:pt x="265499" y="451274"/>
                  </a:cubicBezTo>
                  <a:cubicBezTo>
                    <a:pt x="255523" y="451274"/>
                    <a:pt x="245463" y="451360"/>
                    <a:pt x="235487" y="451274"/>
                  </a:cubicBezTo>
                  <a:cubicBezTo>
                    <a:pt x="233441" y="451274"/>
                    <a:pt x="232930" y="451871"/>
                    <a:pt x="232930" y="453832"/>
                  </a:cubicBezTo>
                  <a:cubicBezTo>
                    <a:pt x="233016" y="469605"/>
                    <a:pt x="232930" y="485463"/>
                    <a:pt x="233016" y="501236"/>
                  </a:cubicBezTo>
                  <a:cubicBezTo>
                    <a:pt x="233016" y="503879"/>
                    <a:pt x="232333" y="506522"/>
                    <a:pt x="233016" y="509250"/>
                  </a:cubicBezTo>
                  <a:cubicBezTo>
                    <a:pt x="233356" y="510615"/>
                    <a:pt x="232418" y="511723"/>
                    <a:pt x="231139" y="512490"/>
                  </a:cubicBezTo>
                  <a:cubicBezTo>
                    <a:pt x="229776" y="513258"/>
                    <a:pt x="228411" y="513258"/>
                    <a:pt x="226962" y="513258"/>
                  </a:cubicBezTo>
                  <a:cubicBezTo>
                    <a:pt x="168645" y="513258"/>
                    <a:pt x="110328" y="513258"/>
                    <a:pt x="52010" y="513258"/>
                  </a:cubicBezTo>
                  <a:cubicBezTo>
                    <a:pt x="48430" y="513258"/>
                    <a:pt x="47066" y="511808"/>
                    <a:pt x="46981" y="508227"/>
                  </a:cubicBezTo>
                  <a:cubicBezTo>
                    <a:pt x="46981" y="466877"/>
                    <a:pt x="46981" y="425526"/>
                    <a:pt x="46981" y="384176"/>
                  </a:cubicBezTo>
                  <a:cubicBezTo>
                    <a:pt x="46981" y="381703"/>
                    <a:pt x="46384" y="381107"/>
                    <a:pt x="43911" y="381192"/>
                  </a:cubicBezTo>
                  <a:cubicBezTo>
                    <a:pt x="34873" y="381362"/>
                    <a:pt x="25751" y="381021"/>
                    <a:pt x="16713" y="381277"/>
                  </a:cubicBezTo>
                  <a:cubicBezTo>
                    <a:pt x="7335" y="381618"/>
                    <a:pt x="-168" y="373177"/>
                    <a:pt x="3" y="364566"/>
                  </a:cubicBezTo>
                  <a:cubicBezTo>
                    <a:pt x="259" y="344872"/>
                    <a:pt x="88" y="325262"/>
                    <a:pt x="88" y="305567"/>
                  </a:cubicBezTo>
                  <a:cubicBezTo>
                    <a:pt x="88" y="304629"/>
                    <a:pt x="174" y="303692"/>
                    <a:pt x="259" y="302839"/>
                  </a:cubicBezTo>
                  <a:cubicBezTo>
                    <a:pt x="2646" y="302498"/>
                    <a:pt x="5118" y="302498"/>
                    <a:pt x="7506" y="302839"/>
                  </a:cubicBezTo>
                  <a:cubicBezTo>
                    <a:pt x="8018" y="303692"/>
                    <a:pt x="7762" y="304629"/>
                    <a:pt x="7762" y="305567"/>
                  </a:cubicBezTo>
                  <a:cubicBezTo>
                    <a:pt x="7762" y="324751"/>
                    <a:pt x="7762" y="343848"/>
                    <a:pt x="7762" y="363032"/>
                  </a:cubicBezTo>
                  <a:cubicBezTo>
                    <a:pt x="7762" y="370108"/>
                    <a:pt x="11087" y="373519"/>
                    <a:pt x="17992" y="373519"/>
                  </a:cubicBezTo>
                  <a:cubicBezTo>
                    <a:pt x="40159" y="373519"/>
                    <a:pt x="62413" y="373519"/>
                    <a:pt x="84580" y="373519"/>
                  </a:cubicBezTo>
                  <a:cubicBezTo>
                    <a:pt x="90974" y="373519"/>
                    <a:pt x="94470" y="370108"/>
                    <a:pt x="94470" y="363884"/>
                  </a:cubicBezTo>
                  <a:cubicBezTo>
                    <a:pt x="94470" y="287578"/>
                    <a:pt x="94470" y="211271"/>
                    <a:pt x="94470" y="134964"/>
                  </a:cubicBezTo>
                  <a:cubicBezTo>
                    <a:pt x="94470" y="128911"/>
                    <a:pt x="90974" y="125501"/>
                    <a:pt x="84920" y="125501"/>
                  </a:cubicBezTo>
                  <a:cubicBezTo>
                    <a:pt x="62668" y="125501"/>
                    <a:pt x="40330" y="125671"/>
                    <a:pt x="18078" y="125416"/>
                  </a:cubicBezTo>
                  <a:cubicBezTo>
                    <a:pt x="11513" y="125330"/>
                    <a:pt x="7932" y="129934"/>
                    <a:pt x="8018" y="135476"/>
                  </a:cubicBezTo>
                  <a:cubicBezTo>
                    <a:pt x="8273" y="156705"/>
                    <a:pt x="8103" y="178020"/>
                    <a:pt x="8103" y="199250"/>
                  </a:cubicBezTo>
                  <a:cubicBezTo>
                    <a:pt x="5460" y="199250"/>
                    <a:pt x="2817" y="199164"/>
                    <a:pt x="174" y="199164"/>
                  </a:cubicBezTo>
                  <a:cubicBezTo>
                    <a:pt x="174" y="177168"/>
                    <a:pt x="88" y="155086"/>
                    <a:pt x="174" y="133089"/>
                  </a:cubicBezTo>
                  <a:cubicBezTo>
                    <a:pt x="174" y="125586"/>
                    <a:pt x="6653" y="118680"/>
                    <a:pt x="14071" y="117913"/>
                  </a:cubicBezTo>
                  <a:cubicBezTo>
                    <a:pt x="22597" y="117060"/>
                    <a:pt x="31208" y="117657"/>
                    <a:pt x="39734" y="117572"/>
                  </a:cubicBezTo>
                  <a:cubicBezTo>
                    <a:pt x="41951" y="117572"/>
                    <a:pt x="42718" y="117060"/>
                    <a:pt x="42718" y="114673"/>
                  </a:cubicBezTo>
                  <a:cubicBezTo>
                    <a:pt x="42632" y="80314"/>
                    <a:pt x="42632" y="45954"/>
                    <a:pt x="42632" y="11510"/>
                  </a:cubicBezTo>
                  <a:cubicBezTo>
                    <a:pt x="42632" y="9037"/>
                    <a:pt x="43144" y="6565"/>
                    <a:pt x="43059" y="4007"/>
                  </a:cubicBezTo>
                  <a:cubicBezTo>
                    <a:pt x="42974" y="1961"/>
                    <a:pt x="44082" y="512"/>
                    <a:pt x="46384" y="256"/>
                  </a:cubicBezTo>
                  <a:cubicBezTo>
                    <a:pt x="47493" y="170"/>
                    <a:pt x="48516" y="0"/>
                    <a:pt x="49624" y="0"/>
                  </a:cubicBezTo>
                  <a:cubicBezTo>
                    <a:pt x="170776" y="0"/>
                    <a:pt x="291843" y="0"/>
                    <a:pt x="412997" y="0"/>
                  </a:cubicBezTo>
                  <a:cubicBezTo>
                    <a:pt x="417089" y="0"/>
                    <a:pt x="419646" y="1620"/>
                    <a:pt x="419220" y="4433"/>
                  </a:cubicBezTo>
                  <a:cubicBezTo>
                    <a:pt x="418964" y="6139"/>
                    <a:pt x="419306" y="7758"/>
                    <a:pt x="419306" y="9378"/>
                  </a:cubicBezTo>
                  <a:cubicBezTo>
                    <a:pt x="419306" y="34018"/>
                    <a:pt x="419306" y="58658"/>
                    <a:pt x="419306" y="83298"/>
                  </a:cubicBezTo>
                  <a:cubicBezTo>
                    <a:pt x="419306" y="86708"/>
                    <a:pt x="419306" y="86708"/>
                    <a:pt x="422631" y="86708"/>
                  </a:cubicBezTo>
                  <a:cubicBezTo>
                    <a:pt x="425615" y="86708"/>
                    <a:pt x="428513" y="86708"/>
                    <a:pt x="431497" y="86708"/>
                  </a:cubicBezTo>
                  <a:cubicBezTo>
                    <a:pt x="441046" y="86793"/>
                    <a:pt x="448123" y="93955"/>
                    <a:pt x="448123" y="103504"/>
                  </a:cubicBezTo>
                  <a:cubicBezTo>
                    <a:pt x="448123" y="128655"/>
                    <a:pt x="448123" y="153722"/>
                    <a:pt x="448123" y="178873"/>
                  </a:cubicBezTo>
                  <a:cubicBezTo>
                    <a:pt x="445394" y="178873"/>
                    <a:pt x="442667" y="178873"/>
                    <a:pt x="439938" y="178873"/>
                  </a:cubicBezTo>
                  <a:cubicBezTo>
                    <a:pt x="440023" y="178617"/>
                    <a:pt x="440023" y="178361"/>
                    <a:pt x="440023" y="178106"/>
                  </a:cubicBezTo>
                  <a:cubicBezTo>
                    <a:pt x="440023" y="152954"/>
                    <a:pt x="440023" y="127888"/>
                    <a:pt x="439938" y="102737"/>
                  </a:cubicBezTo>
                  <a:cubicBezTo>
                    <a:pt x="439938" y="97792"/>
                    <a:pt x="436358" y="94552"/>
                    <a:pt x="431327" y="94552"/>
                  </a:cubicBezTo>
                  <a:cubicBezTo>
                    <a:pt x="408648" y="94552"/>
                    <a:pt x="385969" y="94722"/>
                    <a:pt x="363205" y="94467"/>
                  </a:cubicBezTo>
                  <a:cubicBezTo>
                    <a:pt x="357152" y="94381"/>
                    <a:pt x="353485" y="98900"/>
                    <a:pt x="353485" y="104101"/>
                  </a:cubicBezTo>
                  <a:cubicBezTo>
                    <a:pt x="353571" y="180663"/>
                    <a:pt x="353571" y="257226"/>
                    <a:pt x="353571" y="333788"/>
                  </a:cubicBezTo>
                  <a:cubicBezTo>
                    <a:pt x="353571" y="338818"/>
                    <a:pt x="357067" y="342229"/>
                    <a:pt x="362096" y="342229"/>
                  </a:cubicBezTo>
                  <a:cubicBezTo>
                    <a:pt x="369344" y="342229"/>
                    <a:pt x="376591" y="342314"/>
                    <a:pt x="383753" y="342143"/>
                  </a:cubicBezTo>
                  <a:cubicBezTo>
                    <a:pt x="386311" y="342058"/>
                    <a:pt x="386992" y="342911"/>
                    <a:pt x="386992" y="345468"/>
                  </a:cubicBezTo>
                  <a:cubicBezTo>
                    <a:pt x="386907" y="358257"/>
                    <a:pt x="386907" y="371046"/>
                    <a:pt x="386907" y="383835"/>
                  </a:cubicBezTo>
                  <a:cubicBezTo>
                    <a:pt x="386907" y="385455"/>
                    <a:pt x="387078" y="386137"/>
                    <a:pt x="389039" y="386307"/>
                  </a:cubicBezTo>
                  <a:cubicBezTo>
                    <a:pt x="393983" y="386648"/>
                    <a:pt x="398929" y="386307"/>
                    <a:pt x="403873" y="386563"/>
                  </a:cubicBezTo>
                  <a:cubicBezTo>
                    <a:pt x="406005" y="386648"/>
                    <a:pt x="406517" y="385966"/>
                    <a:pt x="406517" y="383920"/>
                  </a:cubicBezTo>
                  <a:cubicBezTo>
                    <a:pt x="406432" y="370876"/>
                    <a:pt x="406517" y="357831"/>
                    <a:pt x="406432" y="344872"/>
                  </a:cubicBezTo>
                  <a:cubicBezTo>
                    <a:pt x="406432" y="342825"/>
                    <a:pt x="407028" y="342314"/>
                    <a:pt x="408989" y="342314"/>
                  </a:cubicBezTo>
                  <a:cubicBezTo>
                    <a:pt x="416577" y="342399"/>
                    <a:pt x="424080" y="342314"/>
                    <a:pt x="431668" y="342399"/>
                  </a:cubicBezTo>
                  <a:cubicBezTo>
                    <a:pt x="432947" y="342399"/>
                    <a:pt x="434141" y="342314"/>
                    <a:pt x="435335" y="341717"/>
                  </a:cubicBezTo>
                  <a:cubicBezTo>
                    <a:pt x="439256" y="339756"/>
                    <a:pt x="440194" y="336260"/>
                    <a:pt x="440194" y="332253"/>
                  </a:cubicBezTo>
                  <a:cubicBezTo>
                    <a:pt x="440194" y="281951"/>
                    <a:pt x="440194" y="231563"/>
                    <a:pt x="440194" y="181260"/>
                  </a:cubicBezTo>
                  <a:cubicBezTo>
                    <a:pt x="442752" y="181260"/>
                    <a:pt x="445394" y="181260"/>
                    <a:pt x="447953" y="181175"/>
                  </a:cubicBezTo>
                  <a:cubicBezTo>
                    <a:pt x="447953" y="183477"/>
                    <a:pt x="447867" y="185694"/>
                    <a:pt x="447867" y="187995"/>
                  </a:cubicBezTo>
                  <a:cubicBezTo>
                    <a:pt x="447867" y="236422"/>
                    <a:pt x="447867" y="284849"/>
                    <a:pt x="447867" y="333191"/>
                  </a:cubicBezTo>
                  <a:cubicBezTo>
                    <a:pt x="447867" y="341717"/>
                    <a:pt x="443263" y="347685"/>
                    <a:pt x="435078" y="350072"/>
                  </a:cubicBezTo>
                  <a:cubicBezTo>
                    <a:pt x="432862" y="350754"/>
                    <a:pt x="430560" y="350413"/>
                    <a:pt x="428343" y="350413"/>
                  </a:cubicBezTo>
                  <a:cubicBezTo>
                    <a:pt x="424677" y="350499"/>
                    <a:pt x="420925" y="350499"/>
                    <a:pt x="417260" y="350413"/>
                  </a:cubicBezTo>
                  <a:cubicBezTo>
                    <a:pt x="415810" y="350413"/>
                    <a:pt x="415128" y="350584"/>
                    <a:pt x="415128" y="352289"/>
                  </a:cubicBezTo>
                  <a:cubicBezTo>
                    <a:pt x="415214" y="365845"/>
                    <a:pt x="415128" y="379316"/>
                    <a:pt x="415298" y="392872"/>
                  </a:cubicBezTo>
                  <a:cubicBezTo>
                    <a:pt x="415298" y="394492"/>
                    <a:pt x="414872" y="394748"/>
                    <a:pt x="413508" y="394748"/>
                  </a:cubicBezTo>
                  <a:cubicBezTo>
                    <a:pt x="402254" y="394748"/>
                    <a:pt x="390999" y="394663"/>
                    <a:pt x="379746" y="394748"/>
                  </a:cubicBezTo>
                  <a:cubicBezTo>
                    <a:pt x="377785" y="394748"/>
                    <a:pt x="377870" y="393725"/>
                    <a:pt x="377870" y="392361"/>
                  </a:cubicBezTo>
                  <a:cubicBezTo>
                    <a:pt x="377870" y="379316"/>
                    <a:pt x="377785" y="366272"/>
                    <a:pt x="377956" y="353312"/>
                  </a:cubicBezTo>
                  <a:cubicBezTo>
                    <a:pt x="377956" y="351010"/>
                    <a:pt x="377358" y="350413"/>
                    <a:pt x="374971" y="350328"/>
                  </a:cubicBezTo>
                  <a:cubicBezTo>
                    <a:pt x="369514" y="350328"/>
                    <a:pt x="364058" y="351010"/>
                    <a:pt x="358602" y="349987"/>
                  </a:cubicBezTo>
                  <a:cubicBezTo>
                    <a:pt x="351439" y="348708"/>
                    <a:pt x="345898" y="342058"/>
                    <a:pt x="345557" y="334726"/>
                  </a:cubicBezTo>
                  <a:cubicBezTo>
                    <a:pt x="345471" y="332935"/>
                    <a:pt x="345557" y="331230"/>
                    <a:pt x="345557" y="329440"/>
                  </a:cubicBezTo>
                  <a:cubicBezTo>
                    <a:pt x="345557" y="254668"/>
                    <a:pt x="345557" y="179811"/>
                    <a:pt x="345557" y="105039"/>
                  </a:cubicBezTo>
                  <a:cubicBezTo>
                    <a:pt x="345557" y="99071"/>
                    <a:pt x="347176" y="93955"/>
                    <a:pt x="351951" y="90204"/>
                  </a:cubicBezTo>
                  <a:cubicBezTo>
                    <a:pt x="354850" y="87902"/>
                    <a:pt x="358260" y="86793"/>
                    <a:pt x="362011" y="86708"/>
                  </a:cubicBezTo>
                  <a:cubicBezTo>
                    <a:pt x="364143" y="86708"/>
                    <a:pt x="366190" y="86708"/>
                    <a:pt x="368321" y="86708"/>
                  </a:cubicBezTo>
                  <a:cubicBezTo>
                    <a:pt x="369430" y="86708"/>
                    <a:pt x="369941" y="86367"/>
                    <a:pt x="369685" y="85259"/>
                  </a:cubicBezTo>
                  <a:cubicBezTo>
                    <a:pt x="369088" y="82530"/>
                    <a:pt x="369430" y="79717"/>
                    <a:pt x="369430" y="76989"/>
                  </a:cubicBezTo>
                  <a:cubicBezTo>
                    <a:pt x="369430" y="61983"/>
                    <a:pt x="369344" y="46892"/>
                    <a:pt x="369430" y="31887"/>
                  </a:cubicBezTo>
                  <a:cubicBezTo>
                    <a:pt x="369430" y="29585"/>
                    <a:pt x="368747" y="29073"/>
                    <a:pt x="366530" y="29073"/>
                  </a:cubicBezTo>
                  <a:cubicBezTo>
                    <a:pt x="323134" y="29158"/>
                    <a:pt x="279823" y="29158"/>
                    <a:pt x="236425" y="29158"/>
                  </a:cubicBezTo>
                  <a:cubicBezTo>
                    <a:pt x="232930" y="29158"/>
                    <a:pt x="232930" y="29158"/>
                    <a:pt x="232930" y="32739"/>
                  </a:cubicBezTo>
                  <a:cubicBezTo>
                    <a:pt x="232930" y="42459"/>
                    <a:pt x="232930" y="52264"/>
                    <a:pt x="232930" y="61983"/>
                  </a:cubicBezTo>
                  <a:cubicBezTo>
                    <a:pt x="232930" y="64456"/>
                    <a:pt x="232845" y="66843"/>
                    <a:pt x="229776" y="68633"/>
                  </a:cubicBezTo>
                  <a:cubicBezTo>
                    <a:pt x="241711" y="68633"/>
                    <a:pt x="252881" y="68974"/>
                    <a:pt x="264049" y="68548"/>
                  </a:cubicBezTo>
                  <a:cubicBezTo>
                    <a:pt x="274366" y="68122"/>
                    <a:pt x="282124" y="76307"/>
                    <a:pt x="282124" y="86623"/>
                  </a:cubicBezTo>
                  <a:cubicBezTo>
                    <a:pt x="281869" y="149032"/>
                    <a:pt x="282039" y="211527"/>
                    <a:pt x="282039" y="273936"/>
                  </a:cubicBezTo>
                  <a:cubicBezTo>
                    <a:pt x="282039" y="295762"/>
                    <a:pt x="282039" y="317674"/>
                    <a:pt x="282039" y="339500"/>
                  </a:cubicBezTo>
                  <a:cubicBezTo>
                    <a:pt x="279481" y="339671"/>
                    <a:pt x="277008" y="339841"/>
                    <a:pt x="274451" y="339500"/>
                  </a:cubicBezTo>
                  <a:cubicBezTo>
                    <a:pt x="274451" y="338733"/>
                    <a:pt x="274366" y="337966"/>
                    <a:pt x="274366" y="337198"/>
                  </a:cubicBezTo>
                  <a:cubicBezTo>
                    <a:pt x="274366" y="254156"/>
                    <a:pt x="274366" y="171114"/>
                    <a:pt x="274366" y="88158"/>
                  </a:cubicBezTo>
                  <a:cubicBezTo>
                    <a:pt x="274366" y="87475"/>
                    <a:pt x="274366" y="86793"/>
                    <a:pt x="274366" y="86111"/>
                  </a:cubicBezTo>
                  <a:cubicBezTo>
                    <a:pt x="274025" y="80058"/>
                    <a:pt x="270955" y="76648"/>
                    <a:pt x="265499" y="76648"/>
                  </a:cubicBezTo>
                  <a:cubicBezTo>
                    <a:pt x="242394" y="76648"/>
                    <a:pt x="219288" y="76648"/>
                    <a:pt x="196183" y="76648"/>
                  </a:cubicBezTo>
                  <a:cubicBezTo>
                    <a:pt x="191324" y="76648"/>
                    <a:pt x="187743" y="80228"/>
                    <a:pt x="187743" y="85003"/>
                  </a:cubicBezTo>
                  <a:cubicBezTo>
                    <a:pt x="187743" y="129423"/>
                    <a:pt x="187743" y="173928"/>
                    <a:pt x="187743" y="218348"/>
                  </a:cubicBezTo>
                  <a:cubicBezTo>
                    <a:pt x="185015" y="218348"/>
                    <a:pt x="182371" y="218348"/>
                    <a:pt x="179644" y="218348"/>
                  </a:cubicBezTo>
                  <a:cubicBezTo>
                    <a:pt x="179644" y="217495"/>
                    <a:pt x="179729" y="216642"/>
                    <a:pt x="179729" y="215875"/>
                  </a:cubicBezTo>
                  <a:cubicBezTo>
                    <a:pt x="179729" y="172649"/>
                    <a:pt x="179729" y="129508"/>
                    <a:pt x="179729" y="86282"/>
                  </a:cubicBezTo>
                  <a:cubicBezTo>
                    <a:pt x="179729" y="75539"/>
                    <a:pt x="186549" y="68633"/>
                    <a:pt x="197292" y="68633"/>
                  </a:cubicBezTo>
                  <a:cubicBezTo>
                    <a:pt x="207011" y="68633"/>
                    <a:pt x="216731" y="68633"/>
                    <a:pt x="227388" y="68633"/>
                  </a:cubicBezTo>
                  <a:cubicBezTo>
                    <a:pt x="224319" y="67013"/>
                    <a:pt x="224490" y="64711"/>
                    <a:pt x="224490" y="62409"/>
                  </a:cubicBezTo>
                  <a:cubicBezTo>
                    <a:pt x="224490" y="49876"/>
                    <a:pt x="224490" y="37258"/>
                    <a:pt x="224574" y="24725"/>
                  </a:cubicBezTo>
                  <a:cubicBezTo>
                    <a:pt x="224574" y="22594"/>
                    <a:pt x="225683" y="21229"/>
                    <a:pt x="227644" y="20718"/>
                  </a:cubicBezTo>
                  <a:cubicBezTo>
                    <a:pt x="228837" y="20377"/>
                    <a:pt x="230116" y="20377"/>
                    <a:pt x="231395" y="20377"/>
                  </a:cubicBezTo>
                  <a:cubicBezTo>
                    <a:pt x="278032" y="20377"/>
                    <a:pt x="324669" y="20377"/>
                    <a:pt x="371305" y="20377"/>
                  </a:cubicBezTo>
                  <a:cubicBezTo>
                    <a:pt x="372414" y="20377"/>
                    <a:pt x="373522" y="20377"/>
                    <a:pt x="374545" y="20633"/>
                  </a:cubicBezTo>
                  <a:cubicBezTo>
                    <a:pt x="377017" y="21144"/>
                    <a:pt x="378296" y="23190"/>
                    <a:pt x="377956" y="25663"/>
                  </a:cubicBezTo>
                  <a:cubicBezTo>
                    <a:pt x="377870" y="26260"/>
                    <a:pt x="377785" y="26856"/>
                    <a:pt x="377785" y="27453"/>
                  </a:cubicBezTo>
                  <a:cubicBezTo>
                    <a:pt x="377785" y="37429"/>
                    <a:pt x="377870" y="47489"/>
                    <a:pt x="377870" y="57464"/>
                  </a:cubicBezTo>
                  <a:cubicBezTo>
                    <a:pt x="377870" y="66331"/>
                    <a:pt x="378040" y="75283"/>
                    <a:pt x="377785" y="84150"/>
                  </a:cubicBezTo>
                  <a:cubicBezTo>
                    <a:pt x="377700" y="86623"/>
                    <a:pt x="378381" y="86879"/>
                    <a:pt x="380513" y="86879"/>
                  </a:cubicBezTo>
                  <a:cubicBezTo>
                    <a:pt x="389124" y="86793"/>
                    <a:pt x="397650" y="86879"/>
                    <a:pt x="406261" y="86793"/>
                  </a:cubicBezTo>
                  <a:cubicBezTo>
                    <a:pt x="407796" y="86793"/>
                    <a:pt x="409501" y="87134"/>
                    <a:pt x="410695" y="86452"/>
                  </a:cubicBezTo>
                  <a:cubicBezTo>
                    <a:pt x="411291" y="86111"/>
                    <a:pt x="410695" y="83895"/>
                    <a:pt x="410695" y="82530"/>
                  </a:cubicBezTo>
                  <a:cubicBezTo>
                    <a:pt x="410695" y="58999"/>
                    <a:pt x="410695" y="35468"/>
                    <a:pt x="410695" y="11936"/>
                  </a:cubicBezTo>
                  <a:cubicBezTo>
                    <a:pt x="410695" y="8355"/>
                    <a:pt x="411035" y="8782"/>
                    <a:pt x="407455" y="8782"/>
                  </a:cubicBezTo>
                  <a:cubicBezTo>
                    <a:pt x="300369" y="8782"/>
                    <a:pt x="193285" y="8782"/>
                    <a:pt x="86199" y="8782"/>
                  </a:cubicBezTo>
                  <a:cubicBezTo>
                    <a:pt x="75457" y="8782"/>
                    <a:pt x="64714" y="8867"/>
                    <a:pt x="53887" y="8782"/>
                  </a:cubicBezTo>
                  <a:cubicBezTo>
                    <a:pt x="51925" y="8782"/>
                    <a:pt x="51073" y="9208"/>
                    <a:pt x="51073" y="11425"/>
                  </a:cubicBezTo>
                  <a:cubicBezTo>
                    <a:pt x="51158" y="45954"/>
                    <a:pt x="51158" y="80484"/>
                    <a:pt x="51073" y="115014"/>
                  </a:cubicBezTo>
                  <a:cubicBezTo>
                    <a:pt x="51073" y="117316"/>
                    <a:pt x="51841" y="117828"/>
                    <a:pt x="53972" y="117828"/>
                  </a:cubicBezTo>
                  <a:cubicBezTo>
                    <a:pt x="63180" y="117742"/>
                    <a:pt x="72473" y="117742"/>
                    <a:pt x="81681" y="117828"/>
                  </a:cubicBezTo>
                  <a:cubicBezTo>
                    <a:pt x="85176" y="117913"/>
                    <a:pt x="88758" y="117742"/>
                    <a:pt x="92083" y="119192"/>
                  </a:cubicBezTo>
                  <a:cubicBezTo>
                    <a:pt x="99244" y="122261"/>
                    <a:pt x="102313" y="128059"/>
                    <a:pt x="102313" y="135561"/>
                  </a:cubicBezTo>
                  <a:cubicBezTo>
                    <a:pt x="102313" y="212038"/>
                    <a:pt x="102313" y="288516"/>
                    <a:pt x="102313" y="364993"/>
                  </a:cubicBezTo>
                  <a:cubicBezTo>
                    <a:pt x="102313" y="374371"/>
                    <a:pt x="95067" y="381448"/>
                    <a:pt x="85688" y="381533"/>
                  </a:cubicBezTo>
                  <a:cubicBezTo>
                    <a:pt x="76650" y="381533"/>
                    <a:pt x="67528" y="381618"/>
                    <a:pt x="58490" y="381448"/>
                  </a:cubicBezTo>
                  <a:cubicBezTo>
                    <a:pt x="56018" y="381448"/>
                    <a:pt x="55421" y="382130"/>
                    <a:pt x="55421" y="384517"/>
                  </a:cubicBezTo>
                  <a:cubicBezTo>
                    <a:pt x="55506" y="423651"/>
                    <a:pt x="55506" y="462870"/>
                    <a:pt x="55421" y="502003"/>
                  </a:cubicBezTo>
                  <a:cubicBezTo>
                    <a:pt x="55421" y="504476"/>
                    <a:pt x="56018" y="505073"/>
                    <a:pt x="58490" y="505073"/>
                  </a:cubicBezTo>
                  <a:cubicBezTo>
                    <a:pt x="91400" y="504988"/>
                    <a:pt x="124395" y="504988"/>
                    <a:pt x="157306" y="504988"/>
                  </a:cubicBezTo>
                  <a:cubicBezTo>
                    <a:pt x="178790" y="504988"/>
                    <a:pt x="200361" y="504988"/>
                    <a:pt x="221846" y="505073"/>
                  </a:cubicBezTo>
                  <a:cubicBezTo>
                    <a:pt x="223978" y="505073"/>
                    <a:pt x="224490" y="504476"/>
                    <a:pt x="224490" y="502430"/>
                  </a:cubicBezTo>
                  <a:cubicBezTo>
                    <a:pt x="224404" y="486486"/>
                    <a:pt x="224404" y="470458"/>
                    <a:pt x="224490" y="454514"/>
                  </a:cubicBezTo>
                  <a:cubicBezTo>
                    <a:pt x="224490" y="452127"/>
                    <a:pt x="223722" y="451530"/>
                    <a:pt x="221505" y="451615"/>
                  </a:cubicBezTo>
                  <a:cubicBezTo>
                    <a:pt x="213064" y="451701"/>
                    <a:pt x="204709" y="451701"/>
                    <a:pt x="196269" y="451615"/>
                  </a:cubicBezTo>
                  <a:cubicBezTo>
                    <a:pt x="194990" y="451615"/>
                    <a:pt x="193796" y="451615"/>
                    <a:pt x="192518" y="451274"/>
                  </a:cubicBezTo>
                  <a:cubicBezTo>
                    <a:pt x="184503" y="449228"/>
                    <a:pt x="179644" y="442919"/>
                    <a:pt x="179644" y="433967"/>
                  </a:cubicBezTo>
                  <a:cubicBezTo>
                    <a:pt x="179644" y="362946"/>
                    <a:pt x="179644" y="291926"/>
                    <a:pt x="179644" y="220905"/>
                  </a:cubicBezTo>
                  <a:cubicBezTo>
                    <a:pt x="182286" y="220905"/>
                    <a:pt x="184930" y="220991"/>
                    <a:pt x="187572" y="220991"/>
                  </a:cubicBezTo>
                  <a:cubicBezTo>
                    <a:pt x="187572" y="292182"/>
                    <a:pt x="187572" y="363373"/>
                    <a:pt x="187572" y="434564"/>
                  </a:cubicBezTo>
                  <a:cubicBezTo>
                    <a:pt x="187572" y="440020"/>
                    <a:pt x="191153" y="443857"/>
                    <a:pt x="196610" y="443857"/>
                  </a:cubicBezTo>
                  <a:cubicBezTo>
                    <a:pt x="219033" y="443942"/>
                    <a:pt x="241456" y="443942"/>
                    <a:pt x="263964" y="443857"/>
                  </a:cubicBezTo>
                  <a:cubicBezTo>
                    <a:pt x="267203" y="443857"/>
                    <a:pt x="270274" y="443175"/>
                    <a:pt x="272405" y="440276"/>
                  </a:cubicBezTo>
                  <a:cubicBezTo>
                    <a:pt x="274025" y="438059"/>
                    <a:pt x="274281" y="435672"/>
                    <a:pt x="274281" y="433114"/>
                  </a:cubicBezTo>
                  <a:cubicBezTo>
                    <a:pt x="274281" y="402762"/>
                    <a:pt x="274281" y="372410"/>
                    <a:pt x="274281" y="342143"/>
                  </a:cubicBezTo>
                  <a:cubicBezTo>
                    <a:pt x="276923" y="341802"/>
                    <a:pt x="279481" y="341802"/>
                    <a:pt x="282039" y="341802"/>
                  </a:cubicBezTo>
                  <a:close/>
                </a:path>
              </a:pathLst>
            </a:custGeom>
            <a:solidFill>
              <a:srgbClr val="964F1F"/>
            </a:solidFill>
            <a:ln w="8526" cap="flat">
              <a:solidFill>
                <a:srgbClr val="964F1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0A50FBDE-2895-0336-CF58-11B49885E911}"/>
                </a:ext>
              </a:extLst>
            </p:cNvPr>
            <p:cNvSpPr/>
            <p:nvPr/>
          </p:nvSpPr>
          <p:spPr>
            <a:xfrm>
              <a:off x="7546089" y="1544521"/>
              <a:ext cx="7673" cy="98729"/>
            </a:xfrm>
            <a:custGeom>
              <a:avLst/>
              <a:gdLst>
                <a:gd name="connsiteX0" fmla="*/ 0 w 7673"/>
                <a:gd name="connsiteY0" fmla="*/ 98730 h 98729"/>
                <a:gd name="connsiteX1" fmla="*/ 0 w 7673"/>
                <a:gd name="connsiteY1" fmla="*/ 0 h 98729"/>
                <a:gd name="connsiteX2" fmla="*/ 7673 w 7673"/>
                <a:gd name="connsiteY2" fmla="*/ 85 h 98729"/>
                <a:gd name="connsiteX3" fmla="*/ 7673 w 7673"/>
                <a:gd name="connsiteY3" fmla="*/ 98730 h 98729"/>
                <a:gd name="connsiteX4" fmla="*/ 0 w 7673"/>
                <a:gd name="connsiteY4" fmla="*/ 98730 h 98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73" h="98729">
                  <a:moveTo>
                    <a:pt x="0" y="98730"/>
                  </a:moveTo>
                  <a:cubicBezTo>
                    <a:pt x="0" y="65820"/>
                    <a:pt x="0" y="32910"/>
                    <a:pt x="0" y="0"/>
                  </a:cubicBezTo>
                  <a:cubicBezTo>
                    <a:pt x="2558" y="0"/>
                    <a:pt x="5115" y="0"/>
                    <a:pt x="7673" y="85"/>
                  </a:cubicBezTo>
                  <a:cubicBezTo>
                    <a:pt x="7673" y="32995"/>
                    <a:pt x="7673" y="65905"/>
                    <a:pt x="7673" y="98730"/>
                  </a:cubicBezTo>
                  <a:cubicBezTo>
                    <a:pt x="5115" y="98730"/>
                    <a:pt x="2558" y="98730"/>
                    <a:pt x="0" y="98730"/>
                  </a:cubicBezTo>
                  <a:close/>
                </a:path>
              </a:pathLst>
            </a:custGeom>
            <a:solidFill>
              <a:srgbClr val="964F1F"/>
            </a:solidFill>
            <a:ln w="8526" cap="flat">
              <a:solidFill>
                <a:srgbClr val="964F1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24B00DC-5527-F2FC-B5D8-1FF28ED6E81D}"/>
                </a:ext>
              </a:extLst>
            </p:cNvPr>
            <p:cNvSpPr/>
            <p:nvPr/>
          </p:nvSpPr>
          <p:spPr>
            <a:xfrm>
              <a:off x="7569791" y="1645382"/>
              <a:ext cx="1619" cy="458"/>
            </a:xfrm>
            <a:custGeom>
              <a:avLst/>
              <a:gdLst>
                <a:gd name="connsiteX0" fmla="*/ 1619 w 1619"/>
                <a:gd name="connsiteY0" fmla="*/ 0 h 458"/>
                <a:gd name="connsiteX1" fmla="*/ 0 w 1619"/>
                <a:gd name="connsiteY1" fmla="*/ 85 h 458"/>
                <a:gd name="connsiteX2" fmla="*/ 1619 w 1619"/>
                <a:gd name="connsiteY2" fmla="*/ 0 h 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9" h="458">
                  <a:moveTo>
                    <a:pt x="1619" y="0"/>
                  </a:moveTo>
                  <a:cubicBezTo>
                    <a:pt x="1108" y="597"/>
                    <a:pt x="596" y="597"/>
                    <a:pt x="0" y="85"/>
                  </a:cubicBezTo>
                  <a:cubicBezTo>
                    <a:pt x="511" y="0"/>
                    <a:pt x="1023" y="0"/>
                    <a:pt x="1619" y="0"/>
                  </a:cubicBezTo>
                  <a:close/>
                </a:path>
              </a:pathLst>
            </a:custGeom>
            <a:solidFill>
              <a:srgbClr val="964F1F"/>
            </a:solidFill>
            <a:ln w="8526" cap="flat">
              <a:solidFill>
                <a:srgbClr val="964F1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3" name="Graphic 2">
            <a:extLst>
              <a:ext uri="{FF2B5EF4-FFF2-40B4-BE49-F238E27FC236}">
                <a16:creationId xmlns:a16="http://schemas.microsoft.com/office/drawing/2014/main" id="{C95DBC77-9291-C8BF-87B3-A789E12D7106}"/>
              </a:ext>
            </a:extLst>
          </p:cNvPr>
          <p:cNvGrpSpPr/>
          <p:nvPr/>
        </p:nvGrpSpPr>
        <p:grpSpPr>
          <a:xfrm>
            <a:off x="6672102" y="2285249"/>
            <a:ext cx="530906" cy="653934"/>
            <a:chOff x="6672102" y="2285249"/>
            <a:chExt cx="530906" cy="653934"/>
          </a:xfrm>
          <a:solidFill>
            <a:srgbClr val="B4BC43"/>
          </a:solidFill>
        </p:grpSpPr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EC1A4FCE-DDEA-1533-FCF3-68D3C0A22176}"/>
                </a:ext>
              </a:extLst>
            </p:cNvPr>
            <p:cNvSpPr/>
            <p:nvPr/>
          </p:nvSpPr>
          <p:spPr>
            <a:xfrm>
              <a:off x="6672187" y="2612216"/>
              <a:ext cx="125671" cy="232671"/>
            </a:xfrm>
            <a:custGeom>
              <a:avLst/>
              <a:gdLst>
                <a:gd name="connsiteX0" fmla="*/ 0 w 125671"/>
                <a:gd name="connsiteY0" fmla="*/ 0 h 232671"/>
                <a:gd name="connsiteX1" fmla="*/ 0 w 125671"/>
                <a:gd name="connsiteY1" fmla="*/ 218604 h 232671"/>
                <a:gd name="connsiteX2" fmla="*/ 63773 w 125671"/>
                <a:gd name="connsiteY2" fmla="*/ 232671 h 232671"/>
                <a:gd name="connsiteX3" fmla="*/ 125671 w 125671"/>
                <a:gd name="connsiteY3" fmla="*/ 218007 h 232671"/>
                <a:gd name="connsiteX4" fmla="*/ 125671 w 125671"/>
                <a:gd name="connsiteY4" fmla="*/ 7503 h 232671"/>
                <a:gd name="connsiteX5" fmla="*/ 0 w 125671"/>
                <a:gd name="connsiteY5" fmla="*/ 0 h 23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671" h="232671">
                  <a:moveTo>
                    <a:pt x="0" y="0"/>
                  </a:moveTo>
                  <a:lnTo>
                    <a:pt x="0" y="218604"/>
                  </a:lnTo>
                  <a:cubicBezTo>
                    <a:pt x="0" y="218604"/>
                    <a:pt x="23617" y="232671"/>
                    <a:pt x="63773" y="232671"/>
                  </a:cubicBezTo>
                  <a:cubicBezTo>
                    <a:pt x="103931" y="232671"/>
                    <a:pt x="125671" y="218007"/>
                    <a:pt x="125671" y="218007"/>
                  </a:cubicBezTo>
                  <a:lnTo>
                    <a:pt x="125671" y="75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C43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B1CECA99-C935-884B-CF74-E2C7C9533A81}"/>
                </a:ext>
              </a:extLst>
            </p:cNvPr>
            <p:cNvSpPr/>
            <p:nvPr/>
          </p:nvSpPr>
          <p:spPr>
            <a:xfrm>
              <a:off x="7074097" y="2618355"/>
              <a:ext cx="128911" cy="226447"/>
            </a:xfrm>
            <a:custGeom>
              <a:avLst/>
              <a:gdLst>
                <a:gd name="connsiteX0" fmla="*/ 0 w 128911"/>
                <a:gd name="connsiteY0" fmla="*/ 1279 h 226447"/>
                <a:gd name="connsiteX1" fmla="*/ 0 w 128911"/>
                <a:gd name="connsiteY1" fmla="*/ 215619 h 226447"/>
                <a:gd name="connsiteX2" fmla="*/ 65734 w 128911"/>
                <a:gd name="connsiteY2" fmla="*/ 226447 h 226447"/>
                <a:gd name="connsiteX3" fmla="*/ 128911 w 128911"/>
                <a:gd name="connsiteY3" fmla="*/ 210504 h 226447"/>
                <a:gd name="connsiteX4" fmla="*/ 128911 w 128911"/>
                <a:gd name="connsiteY4" fmla="*/ 0 h 226447"/>
                <a:gd name="connsiteX5" fmla="*/ 0 w 128911"/>
                <a:gd name="connsiteY5" fmla="*/ 1279 h 226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911" h="226447">
                  <a:moveTo>
                    <a:pt x="0" y="1279"/>
                  </a:moveTo>
                  <a:lnTo>
                    <a:pt x="0" y="215619"/>
                  </a:lnTo>
                  <a:cubicBezTo>
                    <a:pt x="0" y="215619"/>
                    <a:pt x="24213" y="226447"/>
                    <a:pt x="65734" y="226447"/>
                  </a:cubicBezTo>
                  <a:cubicBezTo>
                    <a:pt x="107255" y="226447"/>
                    <a:pt x="128911" y="210504"/>
                    <a:pt x="128911" y="210504"/>
                  </a:cubicBezTo>
                  <a:lnTo>
                    <a:pt x="128911" y="0"/>
                  </a:lnTo>
                  <a:lnTo>
                    <a:pt x="0" y="1279"/>
                  </a:lnTo>
                  <a:close/>
                </a:path>
              </a:pathLst>
            </a:custGeom>
            <a:solidFill>
              <a:srgbClr val="B4BC43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4A6FFFBE-41F1-6809-02EA-AE0E833BB48E}"/>
                </a:ext>
              </a:extLst>
            </p:cNvPr>
            <p:cNvSpPr/>
            <p:nvPr/>
          </p:nvSpPr>
          <p:spPr>
            <a:xfrm>
              <a:off x="6797859" y="2770201"/>
              <a:ext cx="99496" cy="47233"/>
            </a:xfrm>
            <a:custGeom>
              <a:avLst/>
              <a:gdLst>
                <a:gd name="connsiteX0" fmla="*/ 0 w 99496"/>
                <a:gd name="connsiteY0" fmla="*/ 0 h 47233"/>
                <a:gd name="connsiteX1" fmla="*/ 99497 w 99496"/>
                <a:gd name="connsiteY1" fmla="*/ 0 h 47233"/>
                <a:gd name="connsiteX2" fmla="*/ 99497 w 99496"/>
                <a:gd name="connsiteY2" fmla="*/ 47233 h 47233"/>
                <a:gd name="connsiteX3" fmla="*/ 0 w 99496"/>
                <a:gd name="connsiteY3" fmla="*/ 47233 h 47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496" h="47233">
                  <a:moveTo>
                    <a:pt x="0" y="0"/>
                  </a:moveTo>
                  <a:lnTo>
                    <a:pt x="99497" y="0"/>
                  </a:lnTo>
                  <a:lnTo>
                    <a:pt x="99497" y="47233"/>
                  </a:lnTo>
                  <a:lnTo>
                    <a:pt x="0" y="47233"/>
                  </a:lnTo>
                  <a:close/>
                </a:path>
              </a:pathLst>
            </a:custGeom>
            <a:solidFill>
              <a:srgbClr val="B4BC43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CC156427-44CC-2053-90E6-C8F78620A853}"/>
                </a:ext>
              </a:extLst>
            </p:cNvPr>
            <p:cNvSpPr/>
            <p:nvPr/>
          </p:nvSpPr>
          <p:spPr>
            <a:xfrm>
              <a:off x="6974600" y="2770201"/>
              <a:ext cx="99496" cy="47233"/>
            </a:xfrm>
            <a:custGeom>
              <a:avLst/>
              <a:gdLst>
                <a:gd name="connsiteX0" fmla="*/ 0 w 99496"/>
                <a:gd name="connsiteY0" fmla="*/ 0 h 47233"/>
                <a:gd name="connsiteX1" fmla="*/ 99497 w 99496"/>
                <a:gd name="connsiteY1" fmla="*/ 0 h 47233"/>
                <a:gd name="connsiteX2" fmla="*/ 99497 w 99496"/>
                <a:gd name="connsiteY2" fmla="*/ 47233 h 47233"/>
                <a:gd name="connsiteX3" fmla="*/ 0 w 99496"/>
                <a:gd name="connsiteY3" fmla="*/ 47233 h 47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496" h="47233">
                  <a:moveTo>
                    <a:pt x="0" y="0"/>
                  </a:moveTo>
                  <a:lnTo>
                    <a:pt x="99497" y="0"/>
                  </a:lnTo>
                  <a:lnTo>
                    <a:pt x="99497" y="47233"/>
                  </a:lnTo>
                  <a:lnTo>
                    <a:pt x="0" y="47233"/>
                  </a:lnTo>
                  <a:close/>
                </a:path>
              </a:pathLst>
            </a:custGeom>
            <a:solidFill>
              <a:srgbClr val="B4BC43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9C92CA93-5BD0-15F5-F08C-05D0C278AADF}"/>
                </a:ext>
              </a:extLst>
            </p:cNvPr>
            <p:cNvSpPr/>
            <p:nvPr/>
          </p:nvSpPr>
          <p:spPr>
            <a:xfrm>
              <a:off x="6672102" y="2303068"/>
              <a:ext cx="530821" cy="329488"/>
            </a:xfrm>
            <a:custGeom>
              <a:avLst/>
              <a:gdLst>
                <a:gd name="connsiteX0" fmla="*/ 199079 w 530821"/>
                <a:gd name="connsiteY0" fmla="*/ 85 h 329488"/>
                <a:gd name="connsiteX1" fmla="*/ 199079 w 530821"/>
                <a:gd name="connsiteY1" fmla="*/ 98303 h 329488"/>
                <a:gd name="connsiteX2" fmla="*/ 0 w 530821"/>
                <a:gd name="connsiteY2" fmla="*/ 309063 h 329488"/>
                <a:gd name="connsiteX3" fmla="*/ 53628 w 530821"/>
                <a:gd name="connsiteY3" fmla="*/ 329184 h 329488"/>
                <a:gd name="connsiteX4" fmla="*/ 123796 w 530821"/>
                <a:gd name="connsiteY4" fmla="*/ 316395 h 329488"/>
                <a:gd name="connsiteX5" fmla="*/ 264131 w 530821"/>
                <a:gd name="connsiteY5" fmla="*/ 173502 h 329488"/>
                <a:gd name="connsiteX6" fmla="*/ 401910 w 530821"/>
                <a:gd name="connsiteY6" fmla="*/ 316395 h 329488"/>
                <a:gd name="connsiteX7" fmla="*/ 475915 w 530821"/>
                <a:gd name="connsiteY7" fmla="*/ 329184 h 329488"/>
                <a:gd name="connsiteX8" fmla="*/ 530821 w 530821"/>
                <a:gd name="connsiteY8" fmla="*/ 315117 h 329488"/>
                <a:gd name="connsiteX9" fmla="*/ 329184 w 530821"/>
                <a:gd name="connsiteY9" fmla="*/ 96939 h 329488"/>
                <a:gd name="connsiteX10" fmla="*/ 329184 w 530821"/>
                <a:gd name="connsiteY10" fmla="*/ 0 h 329488"/>
                <a:gd name="connsiteX11" fmla="*/ 199079 w 530821"/>
                <a:gd name="connsiteY11" fmla="*/ 0 h 32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0821" h="329488">
                  <a:moveTo>
                    <a:pt x="199079" y="85"/>
                  </a:moveTo>
                  <a:lnTo>
                    <a:pt x="199079" y="98303"/>
                  </a:lnTo>
                  <a:lnTo>
                    <a:pt x="0" y="309063"/>
                  </a:lnTo>
                  <a:cubicBezTo>
                    <a:pt x="0" y="309063"/>
                    <a:pt x="2558" y="330463"/>
                    <a:pt x="53628" y="329184"/>
                  </a:cubicBezTo>
                  <a:cubicBezTo>
                    <a:pt x="104698" y="327905"/>
                    <a:pt x="102140" y="326627"/>
                    <a:pt x="123796" y="316395"/>
                  </a:cubicBezTo>
                  <a:lnTo>
                    <a:pt x="264131" y="173502"/>
                  </a:lnTo>
                  <a:lnTo>
                    <a:pt x="401910" y="316395"/>
                  </a:lnTo>
                  <a:cubicBezTo>
                    <a:pt x="401910" y="316395"/>
                    <a:pt x="429960" y="331827"/>
                    <a:pt x="475915" y="329184"/>
                  </a:cubicBezTo>
                  <a:cubicBezTo>
                    <a:pt x="521869" y="326541"/>
                    <a:pt x="530821" y="315117"/>
                    <a:pt x="530821" y="315117"/>
                  </a:cubicBezTo>
                  <a:lnTo>
                    <a:pt x="329184" y="96939"/>
                  </a:lnTo>
                  <a:lnTo>
                    <a:pt x="329184" y="0"/>
                  </a:lnTo>
                  <a:lnTo>
                    <a:pt x="199079" y="0"/>
                  </a:lnTo>
                  <a:close/>
                </a:path>
              </a:pathLst>
            </a:custGeom>
            <a:solidFill>
              <a:srgbClr val="B4BC43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8E1C7F57-5541-CAAD-4AB4-0D2B203DBFA8}"/>
                </a:ext>
              </a:extLst>
            </p:cNvPr>
            <p:cNvSpPr/>
            <p:nvPr/>
          </p:nvSpPr>
          <p:spPr>
            <a:xfrm>
              <a:off x="6911850" y="2837129"/>
              <a:ext cx="51240" cy="102054"/>
            </a:xfrm>
            <a:custGeom>
              <a:avLst/>
              <a:gdLst>
                <a:gd name="connsiteX0" fmla="*/ 0 w 51240"/>
                <a:gd name="connsiteY0" fmla="*/ 0 h 102054"/>
                <a:gd name="connsiteX1" fmla="*/ 51240 w 51240"/>
                <a:gd name="connsiteY1" fmla="*/ 0 h 102054"/>
                <a:gd name="connsiteX2" fmla="*/ 51240 w 51240"/>
                <a:gd name="connsiteY2" fmla="*/ 102055 h 102054"/>
                <a:gd name="connsiteX3" fmla="*/ 0 w 51240"/>
                <a:gd name="connsiteY3" fmla="*/ 102055 h 10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240" h="102054">
                  <a:moveTo>
                    <a:pt x="0" y="0"/>
                  </a:moveTo>
                  <a:lnTo>
                    <a:pt x="51240" y="0"/>
                  </a:lnTo>
                  <a:lnTo>
                    <a:pt x="51240" y="102055"/>
                  </a:lnTo>
                  <a:lnTo>
                    <a:pt x="0" y="102055"/>
                  </a:lnTo>
                  <a:close/>
                </a:path>
              </a:pathLst>
            </a:custGeom>
            <a:solidFill>
              <a:srgbClr val="B4BC43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E6D9E2D9-935B-210A-9D94-F972DD44818F}"/>
                </a:ext>
              </a:extLst>
            </p:cNvPr>
            <p:cNvSpPr/>
            <p:nvPr/>
          </p:nvSpPr>
          <p:spPr>
            <a:xfrm>
              <a:off x="6872290" y="2717170"/>
              <a:ext cx="130616" cy="130616"/>
            </a:xfrm>
            <a:custGeom>
              <a:avLst/>
              <a:gdLst>
                <a:gd name="connsiteX0" fmla="*/ 130617 w 130616"/>
                <a:gd name="connsiteY0" fmla="*/ 65308 h 130616"/>
                <a:gd name="connsiteX1" fmla="*/ 65308 w 130616"/>
                <a:gd name="connsiteY1" fmla="*/ 130616 h 130616"/>
                <a:gd name="connsiteX2" fmla="*/ 0 w 130616"/>
                <a:gd name="connsiteY2" fmla="*/ 65308 h 130616"/>
                <a:gd name="connsiteX3" fmla="*/ 65308 w 130616"/>
                <a:gd name="connsiteY3" fmla="*/ 0 h 130616"/>
                <a:gd name="connsiteX4" fmla="*/ 130617 w 130616"/>
                <a:gd name="connsiteY4" fmla="*/ 65308 h 13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616" h="130616">
                  <a:moveTo>
                    <a:pt x="130617" y="65308"/>
                  </a:moveTo>
                  <a:cubicBezTo>
                    <a:pt x="130617" y="101377"/>
                    <a:pt x="101378" y="130616"/>
                    <a:pt x="65308" y="130616"/>
                  </a:cubicBezTo>
                  <a:cubicBezTo>
                    <a:pt x="29240" y="130616"/>
                    <a:pt x="0" y="101377"/>
                    <a:pt x="0" y="65308"/>
                  </a:cubicBezTo>
                  <a:cubicBezTo>
                    <a:pt x="0" y="29239"/>
                    <a:pt x="29239" y="0"/>
                    <a:pt x="65308" y="0"/>
                  </a:cubicBezTo>
                  <a:cubicBezTo>
                    <a:pt x="101377" y="0"/>
                    <a:pt x="130617" y="29239"/>
                    <a:pt x="130617" y="65308"/>
                  </a:cubicBezTo>
                  <a:close/>
                </a:path>
              </a:pathLst>
            </a:custGeom>
            <a:solidFill>
              <a:srgbClr val="B4BC43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11EF4E9A-CCDB-79D1-63E1-32EBFC36A362}"/>
                </a:ext>
              </a:extLst>
            </p:cNvPr>
            <p:cNvSpPr/>
            <p:nvPr/>
          </p:nvSpPr>
          <p:spPr>
            <a:xfrm>
              <a:off x="6871267" y="2285249"/>
              <a:ext cx="130104" cy="35808"/>
            </a:xfrm>
            <a:custGeom>
              <a:avLst/>
              <a:gdLst>
                <a:gd name="connsiteX0" fmla="*/ 130105 w 130104"/>
                <a:gd name="connsiteY0" fmla="*/ 17904 h 35808"/>
                <a:gd name="connsiteX1" fmla="*/ 65052 w 130104"/>
                <a:gd name="connsiteY1" fmla="*/ 35809 h 35808"/>
                <a:gd name="connsiteX2" fmla="*/ 0 w 130104"/>
                <a:gd name="connsiteY2" fmla="*/ 17904 h 35808"/>
                <a:gd name="connsiteX3" fmla="*/ 65052 w 130104"/>
                <a:gd name="connsiteY3" fmla="*/ 0 h 35808"/>
                <a:gd name="connsiteX4" fmla="*/ 130105 w 130104"/>
                <a:gd name="connsiteY4" fmla="*/ 17904 h 3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04" h="35808">
                  <a:moveTo>
                    <a:pt x="130105" y="17904"/>
                  </a:moveTo>
                  <a:cubicBezTo>
                    <a:pt x="130105" y="27793"/>
                    <a:pt x="100980" y="35809"/>
                    <a:pt x="65052" y="35809"/>
                  </a:cubicBezTo>
                  <a:cubicBezTo>
                    <a:pt x="29124" y="35809"/>
                    <a:pt x="0" y="27793"/>
                    <a:pt x="0" y="17904"/>
                  </a:cubicBezTo>
                  <a:cubicBezTo>
                    <a:pt x="0" y="8016"/>
                    <a:pt x="29124" y="0"/>
                    <a:pt x="65052" y="0"/>
                  </a:cubicBezTo>
                  <a:cubicBezTo>
                    <a:pt x="100980" y="0"/>
                    <a:pt x="130105" y="8016"/>
                    <a:pt x="130105" y="17904"/>
                  </a:cubicBezTo>
                  <a:close/>
                </a:path>
              </a:pathLst>
            </a:custGeom>
            <a:solidFill>
              <a:srgbClr val="B4BC43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2" name="Graphic 2">
            <a:extLst>
              <a:ext uri="{FF2B5EF4-FFF2-40B4-BE49-F238E27FC236}">
                <a16:creationId xmlns:a16="http://schemas.microsoft.com/office/drawing/2014/main" id="{439D49FA-E5A9-85ED-6E5A-960CF023634A}"/>
              </a:ext>
            </a:extLst>
          </p:cNvPr>
          <p:cNvGrpSpPr/>
          <p:nvPr/>
        </p:nvGrpSpPr>
        <p:grpSpPr>
          <a:xfrm>
            <a:off x="7602189" y="2350406"/>
            <a:ext cx="1226533" cy="623486"/>
            <a:chOff x="7602189" y="2350406"/>
            <a:chExt cx="1226533" cy="623486"/>
          </a:xfrm>
        </p:grpSpPr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ECEAA8A-E225-8293-3288-F404360E7215}"/>
                </a:ext>
              </a:extLst>
            </p:cNvPr>
            <p:cNvSpPr/>
            <p:nvPr/>
          </p:nvSpPr>
          <p:spPr>
            <a:xfrm>
              <a:off x="7886368" y="2350406"/>
              <a:ext cx="681133" cy="454921"/>
            </a:xfrm>
            <a:custGeom>
              <a:avLst/>
              <a:gdLst>
                <a:gd name="connsiteX0" fmla="*/ 326104 w 681133"/>
                <a:gd name="connsiteY0" fmla="*/ 454922 h 454921"/>
                <a:gd name="connsiteX1" fmla="*/ 13289 w 681133"/>
                <a:gd name="connsiteY1" fmla="*/ 454666 h 454921"/>
                <a:gd name="connsiteX2" fmla="*/ 3485 w 681133"/>
                <a:gd name="connsiteY2" fmla="*/ 438467 h 454921"/>
                <a:gd name="connsiteX3" fmla="*/ 20025 w 681133"/>
                <a:gd name="connsiteY3" fmla="*/ 394644 h 454921"/>
                <a:gd name="connsiteX4" fmla="*/ 19684 w 681133"/>
                <a:gd name="connsiteY4" fmla="*/ 394303 h 454921"/>
                <a:gd name="connsiteX5" fmla="*/ 22668 w 681133"/>
                <a:gd name="connsiteY5" fmla="*/ 389784 h 454921"/>
                <a:gd name="connsiteX6" fmla="*/ 29915 w 681133"/>
                <a:gd name="connsiteY6" fmla="*/ 371453 h 454921"/>
                <a:gd name="connsiteX7" fmla="*/ 48842 w 681133"/>
                <a:gd name="connsiteY7" fmla="*/ 322856 h 454921"/>
                <a:gd name="connsiteX8" fmla="*/ 56089 w 681133"/>
                <a:gd name="connsiteY8" fmla="*/ 306230 h 454921"/>
                <a:gd name="connsiteX9" fmla="*/ 78256 w 681133"/>
                <a:gd name="connsiteY9" fmla="*/ 250727 h 454921"/>
                <a:gd name="connsiteX10" fmla="*/ 100679 w 681133"/>
                <a:gd name="connsiteY10" fmla="*/ 196162 h 454921"/>
                <a:gd name="connsiteX11" fmla="*/ 103494 w 681133"/>
                <a:gd name="connsiteY11" fmla="*/ 183287 h 454921"/>
                <a:gd name="connsiteX12" fmla="*/ 110228 w 681133"/>
                <a:gd name="connsiteY12" fmla="*/ 169134 h 454921"/>
                <a:gd name="connsiteX13" fmla="*/ 125917 w 681133"/>
                <a:gd name="connsiteY13" fmla="*/ 132814 h 454921"/>
                <a:gd name="connsiteX14" fmla="*/ 135466 w 681133"/>
                <a:gd name="connsiteY14" fmla="*/ 108430 h 454921"/>
                <a:gd name="connsiteX15" fmla="*/ 176389 w 681133"/>
                <a:gd name="connsiteY15" fmla="*/ 7313 h 454921"/>
                <a:gd name="connsiteX16" fmla="*/ 184319 w 681133"/>
                <a:gd name="connsiteY16" fmla="*/ 493 h 454921"/>
                <a:gd name="connsiteX17" fmla="*/ 187900 w 681133"/>
                <a:gd name="connsiteY17" fmla="*/ 11491 h 454921"/>
                <a:gd name="connsiteX18" fmla="*/ 113299 w 681133"/>
                <a:gd name="connsiteY18" fmla="*/ 197611 h 454921"/>
                <a:gd name="connsiteX19" fmla="*/ 20025 w 681133"/>
                <a:gd name="connsiteY19" fmla="*/ 430538 h 454921"/>
                <a:gd name="connsiteX20" fmla="*/ 27698 w 681133"/>
                <a:gd name="connsiteY20" fmla="*/ 442218 h 454921"/>
                <a:gd name="connsiteX21" fmla="*/ 669952 w 681133"/>
                <a:gd name="connsiteY21" fmla="*/ 442303 h 454921"/>
                <a:gd name="connsiteX22" fmla="*/ 681036 w 681133"/>
                <a:gd name="connsiteY22" fmla="*/ 449465 h 454921"/>
                <a:gd name="connsiteX23" fmla="*/ 676176 w 681133"/>
                <a:gd name="connsiteY23" fmla="*/ 454666 h 454921"/>
                <a:gd name="connsiteX24" fmla="*/ 667735 w 681133"/>
                <a:gd name="connsiteY24" fmla="*/ 454666 h 454921"/>
                <a:gd name="connsiteX25" fmla="*/ 355007 w 681133"/>
                <a:gd name="connsiteY25" fmla="*/ 454922 h 454921"/>
                <a:gd name="connsiteX26" fmla="*/ 326104 w 681133"/>
                <a:gd name="connsiteY26" fmla="*/ 454922 h 454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81133" h="454921">
                  <a:moveTo>
                    <a:pt x="326104" y="454922"/>
                  </a:moveTo>
                  <a:cubicBezTo>
                    <a:pt x="221833" y="454837"/>
                    <a:pt x="117561" y="454751"/>
                    <a:pt x="13289" y="454666"/>
                  </a:cubicBezTo>
                  <a:cubicBezTo>
                    <a:pt x="-1886" y="454666"/>
                    <a:pt x="-2398" y="453046"/>
                    <a:pt x="3485" y="438467"/>
                  </a:cubicBezTo>
                  <a:cubicBezTo>
                    <a:pt x="9282" y="423973"/>
                    <a:pt x="16614" y="410076"/>
                    <a:pt x="20025" y="394644"/>
                  </a:cubicBezTo>
                  <a:cubicBezTo>
                    <a:pt x="20025" y="394644"/>
                    <a:pt x="19684" y="394303"/>
                    <a:pt x="19684" y="394303"/>
                  </a:cubicBezTo>
                  <a:cubicBezTo>
                    <a:pt x="22412" y="393962"/>
                    <a:pt x="21986" y="391489"/>
                    <a:pt x="22668" y="389784"/>
                  </a:cubicBezTo>
                  <a:cubicBezTo>
                    <a:pt x="25823" y="383987"/>
                    <a:pt x="28551" y="378018"/>
                    <a:pt x="29915" y="371453"/>
                  </a:cubicBezTo>
                  <a:cubicBezTo>
                    <a:pt x="36906" y="355510"/>
                    <a:pt x="44238" y="339737"/>
                    <a:pt x="48842" y="322856"/>
                  </a:cubicBezTo>
                  <a:cubicBezTo>
                    <a:pt x="53447" y="318252"/>
                    <a:pt x="53787" y="311857"/>
                    <a:pt x="56089" y="306230"/>
                  </a:cubicBezTo>
                  <a:cubicBezTo>
                    <a:pt x="64359" y="288070"/>
                    <a:pt x="71862" y="269655"/>
                    <a:pt x="78256" y="250727"/>
                  </a:cubicBezTo>
                  <a:cubicBezTo>
                    <a:pt x="85759" y="232567"/>
                    <a:pt x="93262" y="214407"/>
                    <a:pt x="100679" y="196162"/>
                  </a:cubicBezTo>
                  <a:cubicBezTo>
                    <a:pt x="102385" y="192069"/>
                    <a:pt x="104687" y="187976"/>
                    <a:pt x="103494" y="183287"/>
                  </a:cubicBezTo>
                  <a:cubicBezTo>
                    <a:pt x="107244" y="179280"/>
                    <a:pt x="110399" y="175017"/>
                    <a:pt x="110228" y="169134"/>
                  </a:cubicBezTo>
                  <a:cubicBezTo>
                    <a:pt x="117646" y="157965"/>
                    <a:pt x="120801" y="145006"/>
                    <a:pt x="125917" y="132814"/>
                  </a:cubicBezTo>
                  <a:cubicBezTo>
                    <a:pt x="130691" y="125311"/>
                    <a:pt x="133505" y="117041"/>
                    <a:pt x="135466" y="108430"/>
                  </a:cubicBezTo>
                  <a:cubicBezTo>
                    <a:pt x="149107" y="74753"/>
                    <a:pt x="162663" y="40990"/>
                    <a:pt x="176389" y="7313"/>
                  </a:cubicBezTo>
                  <a:cubicBezTo>
                    <a:pt x="177754" y="4073"/>
                    <a:pt x="177243" y="-1724"/>
                    <a:pt x="184319" y="493"/>
                  </a:cubicBezTo>
                  <a:cubicBezTo>
                    <a:pt x="191309" y="2709"/>
                    <a:pt x="189946" y="6290"/>
                    <a:pt x="187900" y="11491"/>
                  </a:cubicBezTo>
                  <a:cubicBezTo>
                    <a:pt x="162919" y="73474"/>
                    <a:pt x="138193" y="135542"/>
                    <a:pt x="113299" y="197611"/>
                  </a:cubicBezTo>
                  <a:cubicBezTo>
                    <a:pt x="82179" y="275282"/>
                    <a:pt x="51145" y="352867"/>
                    <a:pt x="20025" y="430538"/>
                  </a:cubicBezTo>
                  <a:cubicBezTo>
                    <a:pt x="15421" y="442133"/>
                    <a:pt x="15506" y="442218"/>
                    <a:pt x="27698" y="442218"/>
                  </a:cubicBezTo>
                  <a:cubicBezTo>
                    <a:pt x="241783" y="442218"/>
                    <a:pt x="455868" y="442218"/>
                    <a:pt x="669952" y="442303"/>
                  </a:cubicBezTo>
                  <a:cubicBezTo>
                    <a:pt x="674812" y="442303"/>
                    <a:pt x="682059" y="439490"/>
                    <a:pt x="681036" y="449465"/>
                  </a:cubicBezTo>
                  <a:cubicBezTo>
                    <a:pt x="680695" y="452875"/>
                    <a:pt x="679842" y="454751"/>
                    <a:pt x="676176" y="454666"/>
                  </a:cubicBezTo>
                  <a:cubicBezTo>
                    <a:pt x="673363" y="454581"/>
                    <a:pt x="670550" y="454666"/>
                    <a:pt x="667735" y="454666"/>
                  </a:cubicBezTo>
                  <a:cubicBezTo>
                    <a:pt x="563464" y="454751"/>
                    <a:pt x="459278" y="454837"/>
                    <a:pt x="355007" y="454922"/>
                  </a:cubicBezTo>
                  <a:cubicBezTo>
                    <a:pt x="345458" y="452875"/>
                    <a:pt x="335824" y="452875"/>
                    <a:pt x="326104" y="454922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F948F98C-9764-53E8-327A-A013D8C55AFB}"/>
                </a:ext>
              </a:extLst>
            </p:cNvPr>
            <p:cNvSpPr/>
            <p:nvPr/>
          </p:nvSpPr>
          <p:spPr>
            <a:xfrm>
              <a:off x="7602263" y="2891183"/>
              <a:ext cx="967187" cy="13687"/>
            </a:xfrm>
            <a:custGeom>
              <a:avLst/>
              <a:gdLst>
                <a:gd name="connsiteX0" fmla="*/ 472516 w 967187"/>
                <a:gd name="connsiteY0" fmla="*/ 0 h 13687"/>
                <a:gd name="connsiteX1" fmla="*/ 476608 w 967187"/>
                <a:gd name="connsiteY1" fmla="*/ 853 h 13687"/>
                <a:gd name="connsiteX2" fmla="*/ 733492 w 967187"/>
                <a:gd name="connsiteY2" fmla="*/ 682 h 13687"/>
                <a:gd name="connsiteX3" fmla="*/ 762737 w 967187"/>
                <a:gd name="connsiteY3" fmla="*/ 682 h 13687"/>
                <a:gd name="connsiteX4" fmla="*/ 957467 w 967187"/>
                <a:gd name="connsiteY4" fmla="*/ 1108 h 13687"/>
                <a:gd name="connsiteX5" fmla="*/ 967187 w 967187"/>
                <a:gd name="connsiteY5" fmla="*/ 6480 h 13687"/>
                <a:gd name="connsiteX6" fmla="*/ 960963 w 967187"/>
                <a:gd name="connsiteY6" fmla="*/ 13386 h 13687"/>
                <a:gd name="connsiteX7" fmla="*/ 955677 w 967187"/>
                <a:gd name="connsiteY7" fmla="*/ 13386 h 13687"/>
                <a:gd name="connsiteX8" fmla="*/ 11266 w 967187"/>
                <a:gd name="connsiteY8" fmla="*/ 13300 h 13687"/>
                <a:gd name="connsiteX9" fmla="*/ 97 w 967187"/>
                <a:gd name="connsiteY9" fmla="*/ 6139 h 13687"/>
                <a:gd name="connsiteX10" fmla="*/ 4957 w 967187"/>
                <a:gd name="connsiteY10" fmla="*/ 1023 h 13687"/>
                <a:gd name="connsiteX11" fmla="*/ 13397 w 967187"/>
                <a:gd name="connsiteY11" fmla="*/ 1023 h 13687"/>
                <a:gd name="connsiteX12" fmla="*/ 422981 w 967187"/>
                <a:gd name="connsiteY12" fmla="*/ 1023 h 13687"/>
                <a:gd name="connsiteX13" fmla="*/ 435428 w 967187"/>
                <a:gd name="connsiteY13" fmla="*/ 85 h 13687"/>
                <a:gd name="connsiteX14" fmla="*/ 472516 w 967187"/>
                <a:gd name="connsiteY14" fmla="*/ 0 h 13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7187" h="13687">
                  <a:moveTo>
                    <a:pt x="472516" y="0"/>
                  </a:moveTo>
                  <a:cubicBezTo>
                    <a:pt x="473880" y="256"/>
                    <a:pt x="475244" y="853"/>
                    <a:pt x="476608" y="853"/>
                  </a:cubicBezTo>
                  <a:cubicBezTo>
                    <a:pt x="562208" y="853"/>
                    <a:pt x="647808" y="682"/>
                    <a:pt x="733492" y="682"/>
                  </a:cubicBezTo>
                  <a:cubicBezTo>
                    <a:pt x="743212" y="3155"/>
                    <a:pt x="753017" y="3325"/>
                    <a:pt x="762737" y="682"/>
                  </a:cubicBezTo>
                  <a:cubicBezTo>
                    <a:pt x="827618" y="767"/>
                    <a:pt x="892586" y="853"/>
                    <a:pt x="957467" y="1108"/>
                  </a:cubicBezTo>
                  <a:cubicBezTo>
                    <a:pt x="961219" y="1108"/>
                    <a:pt x="967272" y="-1790"/>
                    <a:pt x="967187" y="6480"/>
                  </a:cubicBezTo>
                  <a:cubicBezTo>
                    <a:pt x="967102" y="10998"/>
                    <a:pt x="966505" y="14153"/>
                    <a:pt x="960963" y="13386"/>
                  </a:cubicBezTo>
                  <a:cubicBezTo>
                    <a:pt x="959257" y="13130"/>
                    <a:pt x="957467" y="13386"/>
                    <a:pt x="955677" y="13386"/>
                  </a:cubicBezTo>
                  <a:cubicBezTo>
                    <a:pt x="640902" y="13386"/>
                    <a:pt x="326042" y="13386"/>
                    <a:pt x="11266" y="13300"/>
                  </a:cubicBezTo>
                  <a:cubicBezTo>
                    <a:pt x="6406" y="13300"/>
                    <a:pt x="-926" y="16199"/>
                    <a:pt x="97" y="6139"/>
                  </a:cubicBezTo>
                  <a:cubicBezTo>
                    <a:pt x="438" y="2728"/>
                    <a:pt x="1205" y="853"/>
                    <a:pt x="4957" y="1023"/>
                  </a:cubicBezTo>
                  <a:cubicBezTo>
                    <a:pt x="7770" y="1108"/>
                    <a:pt x="10584" y="1023"/>
                    <a:pt x="13397" y="1023"/>
                  </a:cubicBezTo>
                  <a:cubicBezTo>
                    <a:pt x="149897" y="1023"/>
                    <a:pt x="286481" y="1023"/>
                    <a:pt x="422981" y="1023"/>
                  </a:cubicBezTo>
                  <a:cubicBezTo>
                    <a:pt x="427158" y="1023"/>
                    <a:pt x="431336" y="426"/>
                    <a:pt x="435428" y="85"/>
                  </a:cubicBezTo>
                  <a:cubicBezTo>
                    <a:pt x="447790" y="5798"/>
                    <a:pt x="460153" y="5030"/>
                    <a:pt x="472516" y="0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E9A89CB9-4948-65EF-A366-2BB7E22D57B3}"/>
                </a:ext>
              </a:extLst>
            </p:cNvPr>
            <p:cNvSpPr/>
            <p:nvPr/>
          </p:nvSpPr>
          <p:spPr>
            <a:xfrm>
              <a:off x="7602189" y="2352521"/>
              <a:ext cx="214167" cy="452674"/>
            </a:xfrm>
            <a:custGeom>
              <a:avLst/>
              <a:gdLst>
                <a:gd name="connsiteX0" fmla="*/ 190640 w 214167"/>
                <a:gd name="connsiteY0" fmla="*/ 388351 h 452674"/>
                <a:gd name="connsiteX1" fmla="*/ 212380 w 214167"/>
                <a:gd name="connsiteY1" fmla="*/ 440615 h 452674"/>
                <a:gd name="connsiteX2" fmla="*/ 203939 w 214167"/>
                <a:gd name="connsiteY2" fmla="*/ 452551 h 452674"/>
                <a:gd name="connsiteX3" fmla="*/ 9209 w 214167"/>
                <a:gd name="connsiteY3" fmla="*/ 452551 h 452674"/>
                <a:gd name="connsiteX4" fmla="*/ 1 w 214167"/>
                <a:gd name="connsiteY4" fmla="*/ 446327 h 452674"/>
                <a:gd name="connsiteX5" fmla="*/ 8867 w 214167"/>
                <a:gd name="connsiteY5" fmla="*/ 440103 h 452674"/>
                <a:gd name="connsiteX6" fmla="*/ 185694 w 214167"/>
                <a:gd name="connsiteY6" fmla="*/ 440103 h 452674"/>
                <a:gd name="connsiteX7" fmla="*/ 193538 w 214167"/>
                <a:gd name="connsiteY7" fmla="*/ 428252 h 452674"/>
                <a:gd name="connsiteX8" fmla="*/ 57551 w 214167"/>
                <a:gd name="connsiteY8" fmla="*/ 89349 h 452674"/>
                <a:gd name="connsiteX9" fmla="*/ 26004 w 214167"/>
                <a:gd name="connsiteY9" fmla="*/ 10484 h 452674"/>
                <a:gd name="connsiteX10" fmla="*/ 28648 w 214167"/>
                <a:gd name="connsiteY10" fmla="*/ 765 h 452674"/>
                <a:gd name="connsiteX11" fmla="*/ 37514 w 214167"/>
                <a:gd name="connsiteY11" fmla="*/ 5880 h 452674"/>
                <a:gd name="connsiteX12" fmla="*/ 78695 w 214167"/>
                <a:gd name="connsiteY12" fmla="*/ 110322 h 452674"/>
                <a:gd name="connsiteX13" fmla="*/ 80656 w 214167"/>
                <a:gd name="connsiteY13" fmla="*/ 112710 h 452674"/>
                <a:gd name="connsiteX14" fmla="*/ 90716 w 214167"/>
                <a:gd name="connsiteY14" fmla="*/ 135985 h 452674"/>
                <a:gd name="connsiteX15" fmla="*/ 113992 w 214167"/>
                <a:gd name="connsiteY15" fmla="*/ 195070 h 452674"/>
                <a:gd name="connsiteX16" fmla="*/ 123114 w 214167"/>
                <a:gd name="connsiteY16" fmla="*/ 218516 h 452674"/>
                <a:gd name="connsiteX17" fmla="*/ 124649 w 214167"/>
                <a:gd name="connsiteY17" fmla="*/ 221500 h 452674"/>
                <a:gd name="connsiteX18" fmla="*/ 124479 w 214167"/>
                <a:gd name="connsiteY18" fmla="*/ 221329 h 452674"/>
                <a:gd name="connsiteX19" fmla="*/ 135051 w 214167"/>
                <a:gd name="connsiteY19" fmla="*/ 247845 h 452674"/>
                <a:gd name="connsiteX20" fmla="*/ 144173 w 214167"/>
                <a:gd name="connsiteY20" fmla="*/ 272058 h 452674"/>
                <a:gd name="connsiteX21" fmla="*/ 145708 w 214167"/>
                <a:gd name="connsiteY21" fmla="*/ 274104 h 452674"/>
                <a:gd name="connsiteX22" fmla="*/ 145537 w 214167"/>
                <a:gd name="connsiteY22" fmla="*/ 273934 h 452674"/>
                <a:gd name="connsiteX23" fmla="*/ 152017 w 214167"/>
                <a:gd name="connsiteY23" fmla="*/ 291497 h 452674"/>
                <a:gd name="connsiteX24" fmla="*/ 183562 w 214167"/>
                <a:gd name="connsiteY24" fmla="*/ 367804 h 452674"/>
                <a:gd name="connsiteX25" fmla="*/ 190640 w 214167"/>
                <a:gd name="connsiteY25" fmla="*/ 388351 h 452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14167" h="452674">
                  <a:moveTo>
                    <a:pt x="190640" y="388351"/>
                  </a:moveTo>
                  <a:cubicBezTo>
                    <a:pt x="198142" y="405659"/>
                    <a:pt x="203939" y="423648"/>
                    <a:pt x="212380" y="440615"/>
                  </a:cubicBezTo>
                  <a:cubicBezTo>
                    <a:pt x="216472" y="448800"/>
                    <a:pt x="213488" y="452551"/>
                    <a:pt x="203939" y="452551"/>
                  </a:cubicBezTo>
                  <a:cubicBezTo>
                    <a:pt x="139058" y="452551"/>
                    <a:pt x="74091" y="452551"/>
                    <a:pt x="9209" y="452551"/>
                  </a:cubicBezTo>
                  <a:cubicBezTo>
                    <a:pt x="4946" y="452551"/>
                    <a:pt x="171" y="454086"/>
                    <a:pt x="1" y="446327"/>
                  </a:cubicBezTo>
                  <a:cubicBezTo>
                    <a:pt x="-84" y="438654"/>
                    <a:pt x="4519" y="440103"/>
                    <a:pt x="8867" y="440103"/>
                  </a:cubicBezTo>
                  <a:cubicBezTo>
                    <a:pt x="67781" y="440103"/>
                    <a:pt x="126781" y="440103"/>
                    <a:pt x="185694" y="440103"/>
                  </a:cubicBezTo>
                  <a:cubicBezTo>
                    <a:pt x="198142" y="440103"/>
                    <a:pt x="198228" y="440018"/>
                    <a:pt x="193538" y="428252"/>
                  </a:cubicBezTo>
                  <a:cubicBezTo>
                    <a:pt x="148265" y="315284"/>
                    <a:pt x="102908" y="202316"/>
                    <a:pt x="57551" y="89349"/>
                  </a:cubicBezTo>
                  <a:cubicBezTo>
                    <a:pt x="46978" y="63089"/>
                    <a:pt x="36576" y="36744"/>
                    <a:pt x="26004" y="10484"/>
                  </a:cubicBezTo>
                  <a:cubicBezTo>
                    <a:pt x="24385" y="6477"/>
                    <a:pt x="22423" y="3152"/>
                    <a:pt x="28648" y="765"/>
                  </a:cubicBezTo>
                  <a:cubicBezTo>
                    <a:pt x="34616" y="-1537"/>
                    <a:pt x="35895" y="1703"/>
                    <a:pt x="37514" y="5880"/>
                  </a:cubicBezTo>
                  <a:cubicBezTo>
                    <a:pt x="51156" y="40751"/>
                    <a:pt x="64883" y="75537"/>
                    <a:pt x="78695" y="110322"/>
                  </a:cubicBezTo>
                  <a:cubicBezTo>
                    <a:pt x="79035" y="111260"/>
                    <a:pt x="79973" y="111942"/>
                    <a:pt x="80656" y="112710"/>
                  </a:cubicBezTo>
                  <a:cubicBezTo>
                    <a:pt x="82616" y="121065"/>
                    <a:pt x="84492" y="129420"/>
                    <a:pt x="90716" y="135985"/>
                  </a:cubicBezTo>
                  <a:cubicBezTo>
                    <a:pt x="96855" y="156362"/>
                    <a:pt x="105381" y="175716"/>
                    <a:pt x="113992" y="195070"/>
                  </a:cubicBezTo>
                  <a:cubicBezTo>
                    <a:pt x="115270" y="203596"/>
                    <a:pt x="117658" y="211610"/>
                    <a:pt x="123114" y="218516"/>
                  </a:cubicBezTo>
                  <a:cubicBezTo>
                    <a:pt x="123626" y="219539"/>
                    <a:pt x="124137" y="220477"/>
                    <a:pt x="124649" y="221500"/>
                  </a:cubicBezTo>
                  <a:lnTo>
                    <a:pt x="124479" y="221329"/>
                  </a:lnTo>
                  <a:cubicBezTo>
                    <a:pt x="127036" y="230537"/>
                    <a:pt x="130361" y="239489"/>
                    <a:pt x="135051" y="247845"/>
                  </a:cubicBezTo>
                  <a:cubicBezTo>
                    <a:pt x="135391" y="256967"/>
                    <a:pt x="139228" y="264726"/>
                    <a:pt x="144173" y="272058"/>
                  </a:cubicBezTo>
                  <a:cubicBezTo>
                    <a:pt x="144685" y="272740"/>
                    <a:pt x="145196" y="273422"/>
                    <a:pt x="145708" y="274104"/>
                  </a:cubicBezTo>
                  <a:cubicBezTo>
                    <a:pt x="145708" y="274104"/>
                    <a:pt x="145537" y="273934"/>
                    <a:pt x="145537" y="273934"/>
                  </a:cubicBezTo>
                  <a:cubicBezTo>
                    <a:pt x="145708" y="280499"/>
                    <a:pt x="149630" y="285785"/>
                    <a:pt x="152017" y="291497"/>
                  </a:cubicBezTo>
                  <a:cubicBezTo>
                    <a:pt x="162589" y="316904"/>
                    <a:pt x="171115" y="343164"/>
                    <a:pt x="183562" y="367804"/>
                  </a:cubicBezTo>
                  <a:cubicBezTo>
                    <a:pt x="183904" y="375392"/>
                    <a:pt x="188081" y="381530"/>
                    <a:pt x="190640" y="388351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21E0CEDA-2DBF-68C7-3F27-0453F5EBFB77}"/>
                </a:ext>
              </a:extLst>
            </p:cNvPr>
            <p:cNvSpPr/>
            <p:nvPr/>
          </p:nvSpPr>
          <p:spPr>
            <a:xfrm>
              <a:off x="7737154" y="2574020"/>
              <a:ext cx="111262" cy="122857"/>
            </a:xfrm>
            <a:custGeom>
              <a:avLst/>
              <a:gdLst>
                <a:gd name="connsiteX0" fmla="*/ 9122 w 111262"/>
                <a:gd name="connsiteY0" fmla="*/ 50644 h 122857"/>
                <a:gd name="connsiteX1" fmla="*/ 0 w 111262"/>
                <a:gd name="connsiteY1" fmla="*/ 26430 h 122857"/>
                <a:gd name="connsiteX2" fmla="*/ 12703 w 111262"/>
                <a:gd name="connsiteY2" fmla="*/ 4775 h 122857"/>
                <a:gd name="connsiteX3" fmla="*/ 25578 w 111262"/>
                <a:gd name="connsiteY3" fmla="*/ 0 h 122857"/>
                <a:gd name="connsiteX4" fmla="*/ 42288 w 111262"/>
                <a:gd name="connsiteY4" fmla="*/ 2131 h 122857"/>
                <a:gd name="connsiteX5" fmla="*/ 42117 w 111262"/>
                <a:gd name="connsiteY5" fmla="*/ 1961 h 122857"/>
                <a:gd name="connsiteX6" fmla="*/ 44163 w 111262"/>
                <a:gd name="connsiteY6" fmla="*/ 4093 h 122857"/>
                <a:gd name="connsiteX7" fmla="*/ 51497 w 111262"/>
                <a:gd name="connsiteY7" fmla="*/ 10828 h 122857"/>
                <a:gd name="connsiteX8" fmla="*/ 54991 w 111262"/>
                <a:gd name="connsiteY8" fmla="*/ 12618 h 122857"/>
                <a:gd name="connsiteX9" fmla="*/ 54821 w 111262"/>
                <a:gd name="connsiteY9" fmla="*/ 12533 h 122857"/>
                <a:gd name="connsiteX10" fmla="*/ 66246 w 111262"/>
                <a:gd name="connsiteY10" fmla="*/ 17649 h 122857"/>
                <a:gd name="connsiteX11" fmla="*/ 69145 w 111262"/>
                <a:gd name="connsiteY11" fmla="*/ 14920 h 122857"/>
                <a:gd name="connsiteX12" fmla="*/ 80996 w 111262"/>
                <a:gd name="connsiteY12" fmla="*/ 11681 h 122857"/>
                <a:gd name="connsiteX13" fmla="*/ 111262 w 111262"/>
                <a:gd name="connsiteY13" fmla="*/ 31034 h 122857"/>
                <a:gd name="connsiteX14" fmla="*/ 110666 w 111262"/>
                <a:gd name="connsiteY14" fmla="*/ 50388 h 122857"/>
                <a:gd name="connsiteX15" fmla="*/ 77500 w 111262"/>
                <a:gd name="connsiteY15" fmla="*/ 69401 h 122857"/>
                <a:gd name="connsiteX16" fmla="*/ 90971 w 111262"/>
                <a:gd name="connsiteY16" fmla="*/ 89607 h 122857"/>
                <a:gd name="connsiteX17" fmla="*/ 90374 w 111262"/>
                <a:gd name="connsiteY17" fmla="*/ 102567 h 122857"/>
                <a:gd name="connsiteX18" fmla="*/ 79717 w 111262"/>
                <a:gd name="connsiteY18" fmla="*/ 117572 h 122857"/>
                <a:gd name="connsiteX19" fmla="*/ 60790 w 111262"/>
                <a:gd name="connsiteY19" fmla="*/ 122858 h 122857"/>
                <a:gd name="connsiteX20" fmla="*/ 33251 w 111262"/>
                <a:gd name="connsiteY20" fmla="*/ 93785 h 122857"/>
                <a:gd name="connsiteX21" fmla="*/ 39731 w 111262"/>
                <a:gd name="connsiteY21" fmla="*/ 75369 h 122857"/>
                <a:gd name="connsiteX22" fmla="*/ 67610 w 111262"/>
                <a:gd name="connsiteY22" fmla="*/ 65138 h 122857"/>
                <a:gd name="connsiteX23" fmla="*/ 53628 w 111262"/>
                <a:gd name="connsiteY23" fmla="*/ 44590 h 122857"/>
                <a:gd name="connsiteX24" fmla="*/ 10572 w 111262"/>
                <a:gd name="connsiteY24" fmla="*/ 52519 h 122857"/>
                <a:gd name="connsiteX25" fmla="*/ 10743 w 111262"/>
                <a:gd name="connsiteY25" fmla="*/ 52690 h 122857"/>
                <a:gd name="connsiteX26" fmla="*/ 9122 w 111262"/>
                <a:gd name="connsiteY26" fmla="*/ 50644 h 12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1262" h="122857">
                  <a:moveTo>
                    <a:pt x="9122" y="50644"/>
                  </a:moveTo>
                  <a:cubicBezTo>
                    <a:pt x="4178" y="43312"/>
                    <a:pt x="341" y="35468"/>
                    <a:pt x="0" y="26430"/>
                  </a:cubicBezTo>
                  <a:cubicBezTo>
                    <a:pt x="1961" y="17904"/>
                    <a:pt x="6565" y="10913"/>
                    <a:pt x="12703" y="4775"/>
                  </a:cubicBezTo>
                  <a:cubicBezTo>
                    <a:pt x="16966" y="3155"/>
                    <a:pt x="21315" y="1620"/>
                    <a:pt x="25578" y="0"/>
                  </a:cubicBezTo>
                  <a:cubicBezTo>
                    <a:pt x="31120" y="682"/>
                    <a:pt x="36746" y="1364"/>
                    <a:pt x="42288" y="2131"/>
                  </a:cubicBezTo>
                  <a:lnTo>
                    <a:pt x="42117" y="1961"/>
                  </a:lnTo>
                  <a:cubicBezTo>
                    <a:pt x="41948" y="3496"/>
                    <a:pt x="43055" y="3751"/>
                    <a:pt x="44163" y="4093"/>
                  </a:cubicBezTo>
                  <a:cubicBezTo>
                    <a:pt x="46636" y="6309"/>
                    <a:pt x="49024" y="8611"/>
                    <a:pt x="51497" y="10828"/>
                  </a:cubicBezTo>
                  <a:cubicBezTo>
                    <a:pt x="52434" y="11851"/>
                    <a:pt x="53116" y="13301"/>
                    <a:pt x="54991" y="12618"/>
                  </a:cubicBezTo>
                  <a:lnTo>
                    <a:pt x="54821" y="12533"/>
                  </a:lnTo>
                  <a:cubicBezTo>
                    <a:pt x="57038" y="24981"/>
                    <a:pt x="57038" y="24981"/>
                    <a:pt x="66246" y="17649"/>
                  </a:cubicBezTo>
                  <a:cubicBezTo>
                    <a:pt x="67269" y="16796"/>
                    <a:pt x="68207" y="15858"/>
                    <a:pt x="69145" y="14920"/>
                  </a:cubicBezTo>
                  <a:cubicBezTo>
                    <a:pt x="73066" y="13812"/>
                    <a:pt x="76989" y="12789"/>
                    <a:pt x="80996" y="11681"/>
                  </a:cubicBezTo>
                  <a:cubicBezTo>
                    <a:pt x="95319" y="11510"/>
                    <a:pt x="104783" y="18927"/>
                    <a:pt x="111262" y="31034"/>
                  </a:cubicBezTo>
                  <a:cubicBezTo>
                    <a:pt x="109387" y="37429"/>
                    <a:pt x="109216" y="43908"/>
                    <a:pt x="110666" y="50388"/>
                  </a:cubicBezTo>
                  <a:cubicBezTo>
                    <a:pt x="104271" y="63262"/>
                    <a:pt x="93699" y="69401"/>
                    <a:pt x="77500" y="69401"/>
                  </a:cubicBezTo>
                  <a:cubicBezTo>
                    <a:pt x="85088" y="75539"/>
                    <a:pt x="88243" y="82445"/>
                    <a:pt x="90971" y="89607"/>
                  </a:cubicBezTo>
                  <a:cubicBezTo>
                    <a:pt x="90801" y="93955"/>
                    <a:pt x="90630" y="98218"/>
                    <a:pt x="90374" y="102567"/>
                  </a:cubicBezTo>
                  <a:cubicBezTo>
                    <a:pt x="86793" y="107597"/>
                    <a:pt x="83298" y="112542"/>
                    <a:pt x="79717" y="117572"/>
                  </a:cubicBezTo>
                  <a:cubicBezTo>
                    <a:pt x="73664" y="120130"/>
                    <a:pt x="67525" y="122687"/>
                    <a:pt x="60790" y="122858"/>
                  </a:cubicBezTo>
                  <a:cubicBezTo>
                    <a:pt x="42459" y="119106"/>
                    <a:pt x="33336" y="109387"/>
                    <a:pt x="33251" y="93785"/>
                  </a:cubicBezTo>
                  <a:cubicBezTo>
                    <a:pt x="33251" y="86794"/>
                    <a:pt x="35297" y="80655"/>
                    <a:pt x="39731" y="75369"/>
                  </a:cubicBezTo>
                  <a:cubicBezTo>
                    <a:pt x="46380" y="67440"/>
                    <a:pt x="55504" y="64626"/>
                    <a:pt x="67610" y="65138"/>
                  </a:cubicBezTo>
                  <a:cubicBezTo>
                    <a:pt x="59852" y="58999"/>
                    <a:pt x="56868" y="52179"/>
                    <a:pt x="53628" y="44590"/>
                  </a:cubicBezTo>
                  <a:cubicBezTo>
                    <a:pt x="41094" y="60790"/>
                    <a:pt x="26174" y="59085"/>
                    <a:pt x="10572" y="52519"/>
                  </a:cubicBezTo>
                  <a:cubicBezTo>
                    <a:pt x="10572" y="52519"/>
                    <a:pt x="10743" y="52690"/>
                    <a:pt x="10743" y="52690"/>
                  </a:cubicBezTo>
                  <a:cubicBezTo>
                    <a:pt x="10145" y="52008"/>
                    <a:pt x="9634" y="51326"/>
                    <a:pt x="9122" y="50644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C3AFDDB3-4F62-E94F-7F54-D68AC0C10354}"/>
                </a:ext>
              </a:extLst>
            </p:cNvPr>
            <p:cNvSpPr/>
            <p:nvPr/>
          </p:nvSpPr>
          <p:spPr>
            <a:xfrm>
              <a:off x="7888233" y="2485113"/>
              <a:ext cx="108370" cy="84559"/>
            </a:xfrm>
            <a:custGeom>
              <a:avLst/>
              <a:gdLst>
                <a:gd name="connsiteX0" fmla="*/ 108364 w 108370"/>
                <a:gd name="connsiteY0" fmla="*/ 34513 h 84559"/>
                <a:gd name="connsiteX1" fmla="*/ 101629 w 108370"/>
                <a:gd name="connsiteY1" fmla="*/ 48666 h 84559"/>
                <a:gd name="connsiteX2" fmla="*/ 57806 w 108370"/>
                <a:gd name="connsiteY2" fmla="*/ 49092 h 84559"/>
                <a:gd name="connsiteX3" fmla="*/ 41350 w 108370"/>
                <a:gd name="connsiteY3" fmla="*/ 81661 h 84559"/>
                <a:gd name="connsiteX4" fmla="*/ 30438 w 108370"/>
                <a:gd name="connsiteY4" fmla="*/ 84559 h 84559"/>
                <a:gd name="connsiteX5" fmla="*/ 3837 w 108370"/>
                <a:gd name="connsiteY5" fmla="*/ 70406 h 84559"/>
                <a:gd name="connsiteX6" fmla="*/ 0 w 108370"/>
                <a:gd name="connsiteY6" fmla="*/ 59323 h 84559"/>
                <a:gd name="connsiteX7" fmla="*/ 2302 w 108370"/>
                <a:gd name="connsiteY7" fmla="*/ 42697 h 84559"/>
                <a:gd name="connsiteX8" fmla="*/ 11680 w 108370"/>
                <a:gd name="connsiteY8" fmla="*/ 30932 h 84559"/>
                <a:gd name="connsiteX9" fmla="*/ 44335 w 108370"/>
                <a:gd name="connsiteY9" fmla="*/ 30590 h 84559"/>
                <a:gd name="connsiteX10" fmla="*/ 50644 w 108370"/>
                <a:gd name="connsiteY10" fmla="*/ 26924 h 84559"/>
                <a:gd name="connsiteX11" fmla="*/ 85515 w 108370"/>
                <a:gd name="connsiteY11" fmla="*/ 68 h 84559"/>
                <a:gd name="connsiteX12" fmla="*/ 95831 w 108370"/>
                <a:gd name="connsiteY12" fmla="*/ 4672 h 84559"/>
                <a:gd name="connsiteX13" fmla="*/ 108364 w 108370"/>
                <a:gd name="connsiteY13" fmla="*/ 34513 h 84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8370" h="84559">
                  <a:moveTo>
                    <a:pt x="108364" y="34513"/>
                  </a:moveTo>
                  <a:cubicBezTo>
                    <a:pt x="108534" y="40395"/>
                    <a:pt x="105380" y="44743"/>
                    <a:pt x="101629" y="48666"/>
                  </a:cubicBezTo>
                  <a:cubicBezTo>
                    <a:pt x="87561" y="59152"/>
                    <a:pt x="73237" y="61198"/>
                    <a:pt x="57806" y="49092"/>
                  </a:cubicBezTo>
                  <a:cubicBezTo>
                    <a:pt x="58914" y="64182"/>
                    <a:pt x="53201" y="74584"/>
                    <a:pt x="41350" y="81661"/>
                  </a:cubicBezTo>
                  <a:cubicBezTo>
                    <a:pt x="37685" y="82598"/>
                    <a:pt x="34103" y="83621"/>
                    <a:pt x="30438" y="84559"/>
                  </a:cubicBezTo>
                  <a:cubicBezTo>
                    <a:pt x="19439" y="83877"/>
                    <a:pt x="10401" y="79358"/>
                    <a:pt x="3837" y="70406"/>
                  </a:cubicBezTo>
                  <a:cubicBezTo>
                    <a:pt x="2558" y="66740"/>
                    <a:pt x="1279" y="63074"/>
                    <a:pt x="0" y="59323"/>
                  </a:cubicBezTo>
                  <a:cubicBezTo>
                    <a:pt x="427" y="53696"/>
                    <a:pt x="341" y="48069"/>
                    <a:pt x="2302" y="42697"/>
                  </a:cubicBezTo>
                  <a:cubicBezTo>
                    <a:pt x="5457" y="38775"/>
                    <a:pt x="8611" y="34853"/>
                    <a:pt x="11680" y="30932"/>
                  </a:cubicBezTo>
                  <a:cubicBezTo>
                    <a:pt x="22508" y="25049"/>
                    <a:pt x="33422" y="23684"/>
                    <a:pt x="44335" y="30590"/>
                  </a:cubicBezTo>
                  <a:cubicBezTo>
                    <a:pt x="49109" y="33575"/>
                    <a:pt x="49791" y="31358"/>
                    <a:pt x="50644" y="26924"/>
                  </a:cubicBezTo>
                  <a:cubicBezTo>
                    <a:pt x="54395" y="6292"/>
                    <a:pt x="63688" y="-785"/>
                    <a:pt x="85515" y="68"/>
                  </a:cubicBezTo>
                  <a:cubicBezTo>
                    <a:pt x="88925" y="1603"/>
                    <a:pt x="92335" y="3137"/>
                    <a:pt x="95831" y="4672"/>
                  </a:cubicBezTo>
                  <a:cubicBezTo>
                    <a:pt x="104954" y="12601"/>
                    <a:pt x="108109" y="22917"/>
                    <a:pt x="108364" y="34513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31350D4C-B720-B8BD-0F0A-8BB89EBEEA54}"/>
                </a:ext>
              </a:extLst>
            </p:cNvPr>
            <p:cNvSpPr/>
            <p:nvPr/>
          </p:nvSpPr>
          <p:spPr>
            <a:xfrm>
              <a:off x="7833923" y="2475120"/>
              <a:ext cx="67912" cy="114076"/>
            </a:xfrm>
            <a:custGeom>
              <a:avLst/>
              <a:gdLst>
                <a:gd name="connsiteX0" fmla="*/ 54224 w 67912"/>
                <a:gd name="connsiteY0" fmla="*/ 69486 h 114076"/>
                <a:gd name="connsiteX1" fmla="*/ 58062 w 67912"/>
                <a:gd name="connsiteY1" fmla="*/ 80569 h 114076"/>
                <a:gd name="connsiteX2" fmla="*/ 42459 w 67912"/>
                <a:gd name="connsiteY2" fmla="*/ 111263 h 114076"/>
                <a:gd name="connsiteX3" fmla="*/ 28647 w 67912"/>
                <a:gd name="connsiteY3" fmla="*/ 114076 h 114076"/>
                <a:gd name="connsiteX4" fmla="*/ 0 w 67912"/>
                <a:gd name="connsiteY4" fmla="*/ 86196 h 114076"/>
                <a:gd name="connsiteX5" fmla="*/ 0 w 67912"/>
                <a:gd name="connsiteY5" fmla="*/ 82445 h 114076"/>
                <a:gd name="connsiteX6" fmla="*/ 25748 w 67912"/>
                <a:gd name="connsiteY6" fmla="*/ 55503 h 114076"/>
                <a:gd name="connsiteX7" fmla="*/ 9976 w 67912"/>
                <a:gd name="connsiteY7" fmla="*/ 26345 h 114076"/>
                <a:gd name="connsiteX8" fmla="*/ 13216 w 67912"/>
                <a:gd name="connsiteY8" fmla="*/ 14920 h 114076"/>
                <a:gd name="connsiteX9" fmla="*/ 39987 w 67912"/>
                <a:gd name="connsiteY9" fmla="*/ 0 h 114076"/>
                <a:gd name="connsiteX10" fmla="*/ 54736 w 67912"/>
                <a:gd name="connsiteY10" fmla="*/ 4348 h 114076"/>
                <a:gd name="connsiteX11" fmla="*/ 65905 w 67912"/>
                <a:gd name="connsiteY11" fmla="*/ 41180 h 114076"/>
                <a:gd name="connsiteX12" fmla="*/ 56527 w 67912"/>
                <a:gd name="connsiteY12" fmla="*/ 52946 h 114076"/>
                <a:gd name="connsiteX13" fmla="*/ 44846 w 67912"/>
                <a:gd name="connsiteY13" fmla="*/ 57635 h 114076"/>
                <a:gd name="connsiteX14" fmla="*/ 54224 w 67912"/>
                <a:gd name="connsiteY14" fmla="*/ 69486 h 11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912" h="114076">
                  <a:moveTo>
                    <a:pt x="54224" y="69486"/>
                  </a:moveTo>
                  <a:cubicBezTo>
                    <a:pt x="55504" y="73152"/>
                    <a:pt x="56783" y="76818"/>
                    <a:pt x="58062" y="80569"/>
                  </a:cubicBezTo>
                  <a:cubicBezTo>
                    <a:pt x="59085" y="93955"/>
                    <a:pt x="53287" y="103845"/>
                    <a:pt x="42459" y="111263"/>
                  </a:cubicBezTo>
                  <a:cubicBezTo>
                    <a:pt x="37855" y="112201"/>
                    <a:pt x="33251" y="113138"/>
                    <a:pt x="28647" y="114076"/>
                  </a:cubicBezTo>
                  <a:cubicBezTo>
                    <a:pt x="12192" y="111859"/>
                    <a:pt x="2644" y="102566"/>
                    <a:pt x="0" y="86196"/>
                  </a:cubicBezTo>
                  <a:cubicBezTo>
                    <a:pt x="0" y="84918"/>
                    <a:pt x="0" y="83639"/>
                    <a:pt x="0" y="82445"/>
                  </a:cubicBezTo>
                  <a:cubicBezTo>
                    <a:pt x="2387" y="68377"/>
                    <a:pt x="10913" y="59681"/>
                    <a:pt x="25748" y="55503"/>
                  </a:cubicBezTo>
                  <a:cubicBezTo>
                    <a:pt x="14750" y="47915"/>
                    <a:pt x="9720" y="38452"/>
                    <a:pt x="9976" y="26345"/>
                  </a:cubicBezTo>
                  <a:cubicBezTo>
                    <a:pt x="11084" y="22508"/>
                    <a:pt x="12107" y="18757"/>
                    <a:pt x="13216" y="14920"/>
                  </a:cubicBezTo>
                  <a:cubicBezTo>
                    <a:pt x="20036" y="6139"/>
                    <a:pt x="28647" y="682"/>
                    <a:pt x="39987" y="0"/>
                  </a:cubicBezTo>
                  <a:cubicBezTo>
                    <a:pt x="44932" y="1449"/>
                    <a:pt x="49791" y="2899"/>
                    <a:pt x="54736" y="4348"/>
                  </a:cubicBezTo>
                  <a:cubicBezTo>
                    <a:pt x="66928" y="14068"/>
                    <a:pt x="70680" y="26345"/>
                    <a:pt x="65905" y="41180"/>
                  </a:cubicBezTo>
                  <a:cubicBezTo>
                    <a:pt x="62750" y="45102"/>
                    <a:pt x="59596" y="49024"/>
                    <a:pt x="56527" y="52946"/>
                  </a:cubicBezTo>
                  <a:cubicBezTo>
                    <a:pt x="52178" y="54736"/>
                    <a:pt x="47830" y="56527"/>
                    <a:pt x="44846" y="57635"/>
                  </a:cubicBezTo>
                  <a:cubicBezTo>
                    <a:pt x="48001" y="61471"/>
                    <a:pt x="51070" y="65479"/>
                    <a:pt x="54224" y="69486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E9730E1F-FBA9-15E7-7371-2A686C326497}"/>
                </a:ext>
              </a:extLst>
            </p:cNvPr>
            <p:cNvSpPr/>
            <p:nvPr/>
          </p:nvSpPr>
          <p:spPr>
            <a:xfrm>
              <a:off x="7857367" y="2815216"/>
              <a:ext cx="58150" cy="57807"/>
            </a:xfrm>
            <a:custGeom>
              <a:avLst/>
              <a:gdLst>
                <a:gd name="connsiteX0" fmla="*/ 29161 w 58150"/>
                <a:gd name="connsiteY0" fmla="*/ 57807 h 57807"/>
                <a:gd name="connsiteX1" fmla="*/ 2 w 58150"/>
                <a:gd name="connsiteY1" fmla="*/ 28734 h 57807"/>
                <a:gd name="connsiteX2" fmla="*/ 28819 w 58150"/>
                <a:gd name="connsiteY2" fmla="*/ 2 h 57807"/>
                <a:gd name="connsiteX3" fmla="*/ 58149 w 58150"/>
                <a:gd name="connsiteY3" fmla="*/ 29501 h 57807"/>
                <a:gd name="connsiteX4" fmla="*/ 29161 w 58150"/>
                <a:gd name="connsiteY4" fmla="*/ 57807 h 57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150" h="57807">
                  <a:moveTo>
                    <a:pt x="29161" y="57807"/>
                  </a:moveTo>
                  <a:cubicBezTo>
                    <a:pt x="12449" y="57892"/>
                    <a:pt x="-169" y="45274"/>
                    <a:pt x="2" y="28734"/>
                  </a:cubicBezTo>
                  <a:cubicBezTo>
                    <a:pt x="172" y="13046"/>
                    <a:pt x="13132" y="172"/>
                    <a:pt x="28819" y="2"/>
                  </a:cubicBezTo>
                  <a:cubicBezTo>
                    <a:pt x="44677" y="-169"/>
                    <a:pt x="58318" y="13558"/>
                    <a:pt x="58149" y="29501"/>
                  </a:cubicBezTo>
                  <a:cubicBezTo>
                    <a:pt x="57893" y="45189"/>
                    <a:pt x="45104" y="57807"/>
                    <a:pt x="29161" y="57807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7371F85C-9A5C-646D-5096-7F313FC6EF1F}"/>
                </a:ext>
              </a:extLst>
            </p:cNvPr>
            <p:cNvSpPr/>
            <p:nvPr/>
          </p:nvSpPr>
          <p:spPr>
            <a:xfrm>
              <a:off x="7861229" y="2421067"/>
              <a:ext cx="57614" cy="58316"/>
            </a:xfrm>
            <a:custGeom>
              <a:avLst/>
              <a:gdLst>
                <a:gd name="connsiteX0" fmla="*/ 27515 w 57614"/>
                <a:gd name="connsiteY0" fmla="*/ 58316 h 58316"/>
                <a:gd name="connsiteX1" fmla="*/ 12765 w 57614"/>
                <a:gd name="connsiteY1" fmla="*/ 53968 h 58316"/>
                <a:gd name="connsiteX2" fmla="*/ 9695 w 57614"/>
                <a:gd name="connsiteY2" fmla="*/ 7417 h 58316"/>
                <a:gd name="connsiteX3" fmla="*/ 41071 w 57614"/>
                <a:gd name="connsiteY3" fmla="*/ 3068 h 58316"/>
                <a:gd name="connsiteX4" fmla="*/ 57611 w 57614"/>
                <a:gd name="connsiteY4" fmla="*/ 28902 h 58316"/>
                <a:gd name="connsiteX5" fmla="*/ 40815 w 57614"/>
                <a:gd name="connsiteY5" fmla="*/ 55673 h 58316"/>
                <a:gd name="connsiteX6" fmla="*/ 27515 w 57614"/>
                <a:gd name="connsiteY6" fmla="*/ 58316 h 5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14" h="58316">
                  <a:moveTo>
                    <a:pt x="27515" y="58316"/>
                  </a:moveTo>
                  <a:cubicBezTo>
                    <a:pt x="22570" y="56867"/>
                    <a:pt x="17710" y="55417"/>
                    <a:pt x="12765" y="53968"/>
                  </a:cubicBezTo>
                  <a:cubicBezTo>
                    <a:pt x="-6077" y="38792"/>
                    <a:pt x="-1388" y="16369"/>
                    <a:pt x="9695" y="7417"/>
                  </a:cubicBezTo>
                  <a:cubicBezTo>
                    <a:pt x="19244" y="-342"/>
                    <a:pt x="29902" y="-2388"/>
                    <a:pt x="41071" y="3068"/>
                  </a:cubicBezTo>
                  <a:cubicBezTo>
                    <a:pt x="51643" y="8184"/>
                    <a:pt x="57441" y="16625"/>
                    <a:pt x="57611" y="28902"/>
                  </a:cubicBezTo>
                  <a:cubicBezTo>
                    <a:pt x="57781" y="41605"/>
                    <a:pt x="51643" y="50131"/>
                    <a:pt x="40815" y="55673"/>
                  </a:cubicBezTo>
                  <a:cubicBezTo>
                    <a:pt x="36637" y="57634"/>
                    <a:pt x="32119" y="58231"/>
                    <a:pt x="27515" y="58316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3E9DD850-944C-0CAA-6214-7D373BB2ED30}"/>
                </a:ext>
              </a:extLst>
            </p:cNvPr>
            <p:cNvSpPr/>
            <p:nvPr/>
          </p:nvSpPr>
          <p:spPr>
            <a:xfrm>
              <a:off x="7822232" y="2755103"/>
              <a:ext cx="57655" cy="57733"/>
            </a:xfrm>
            <a:custGeom>
              <a:avLst/>
              <a:gdLst>
                <a:gd name="connsiteX0" fmla="*/ 57645 w 57655"/>
                <a:gd name="connsiteY0" fmla="*/ 29506 h 57733"/>
                <a:gd name="connsiteX1" fmla="*/ 28316 w 57655"/>
                <a:gd name="connsiteY1" fmla="*/ 57727 h 57733"/>
                <a:gd name="connsiteX2" fmla="*/ 10 w 57655"/>
                <a:gd name="connsiteY2" fmla="*/ 28312 h 57733"/>
                <a:gd name="connsiteX3" fmla="*/ 29509 w 57655"/>
                <a:gd name="connsiteY3" fmla="*/ 7 h 57733"/>
                <a:gd name="connsiteX4" fmla="*/ 57645 w 57655"/>
                <a:gd name="connsiteY4" fmla="*/ 29506 h 57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655" h="57733">
                  <a:moveTo>
                    <a:pt x="57645" y="29506"/>
                  </a:moveTo>
                  <a:cubicBezTo>
                    <a:pt x="57218" y="45449"/>
                    <a:pt x="44089" y="58068"/>
                    <a:pt x="28316" y="57727"/>
                  </a:cubicBezTo>
                  <a:cubicBezTo>
                    <a:pt x="12628" y="57385"/>
                    <a:pt x="-417" y="43915"/>
                    <a:pt x="10" y="28312"/>
                  </a:cubicBezTo>
                  <a:cubicBezTo>
                    <a:pt x="352" y="12795"/>
                    <a:pt x="14078" y="-335"/>
                    <a:pt x="29509" y="7"/>
                  </a:cubicBezTo>
                  <a:cubicBezTo>
                    <a:pt x="45198" y="348"/>
                    <a:pt x="58072" y="13733"/>
                    <a:pt x="57645" y="29506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114315E6-D3B2-41CF-7483-56574B03B623}"/>
                </a:ext>
              </a:extLst>
            </p:cNvPr>
            <p:cNvSpPr/>
            <p:nvPr/>
          </p:nvSpPr>
          <p:spPr>
            <a:xfrm>
              <a:off x="7682759" y="2438140"/>
              <a:ext cx="58573" cy="58071"/>
            </a:xfrm>
            <a:custGeom>
              <a:avLst/>
              <a:gdLst>
                <a:gd name="connsiteX0" fmla="*/ 10060 w 58573"/>
                <a:gd name="connsiteY0" fmla="*/ 50451 h 58071"/>
                <a:gd name="connsiteX1" fmla="*/ 0 w 58573"/>
                <a:gd name="connsiteY1" fmla="*/ 27176 h 58071"/>
                <a:gd name="connsiteX2" fmla="*/ 7759 w 58573"/>
                <a:gd name="connsiteY2" fmla="*/ 10295 h 58071"/>
                <a:gd name="connsiteX3" fmla="*/ 39901 w 58573"/>
                <a:gd name="connsiteY3" fmla="*/ 1854 h 58071"/>
                <a:gd name="connsiteX4" fmla="*/ 58573 w 58573"/>
                <a:gd name="connsiteY4" fmla="*/ 29307 h 58071"/>
                <a:gd name="connsiteX5" fmla="*/ 57720 w 58573"/>
                <a:gd name="connsiteY5" fmla="*/ 38600 h 58071"/>
                <a:gd name="connsiteX6" fmla="*/ 50218 w 58573"/>
                <a:gd name="connsiteY6" fmla="*/ 50537 h 58071"/>
                <a:gd name="connsiteX7" fmla="*/ 10060 w 58573"/>
                <a:gd name="connsiteY7" fmla="*/ 50451 h 58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573" h="58071">
                  <a:moveTo>
                    <a:pt x="10060" y="50451"/>
                  </a:moveTo>
                  <a:cubicBezTo>
                    <a:pt x="3922" y="43886"/>
                    <a:pt x="1961" y="35531"/>
                    <a:pt x="0" y="27176"/>
                  </a:cubicBezTo>
                  <a:cubicBezTo>
                    <a:pt x="2131" y="21378"/>
                    <a:pt x="3411" y="15154"/>
                    <a:pt x="7759" y="10295"/>
                  </a:cubicBezTo>
                  <a:cubicBezTo>
                    <a:pt x="16029" y="1001"/>
                    <a:pt x="28647" y="-2494"/>
                    <a:pt x="39901" y="1854"/>
                  </a:cubicBezTo>
                  <a:cubicBezTo>
                    <a:pt x="51326" y="6202"/>
                    <a:pt x="58658" y="16774"/>
                    <a:pt x="58573" y="29307"/>
                  </a:cubicBezTo>
                  <a:cubicBezTo>
                    <a:pt x="58573" y="32376"/>
                    <a:pt x="58061" y="35531"/>
                    <a:pt x="57720" y="38600"/>
                  </a:cubicBezTo>
                  <a:cubicBezTo>
                    <a:pt x="55247" y="42522"/>
                    <a:pt x="52689" y="46529"/>
                    <a:pt x="50218" y="50537"/>
                  </a:cubicBezTo>
                  <a:cubicBezTo>
                    <a:pt x="34189" y="60597"/>
                    <a:pt x="24640" y="60597"/>
                    <a:pt x="10060" y="50451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54ACE36B-5558-AB06-2659-17AF187B08FD}"/>
                </a:ext>
              </a:extLst>
            </p:cNvPr>
            <p:cNvSpPr/>
            <p:nvPr/>
          </p:nvSpPr>
          <p:spPr>
            <a:xfrm>
              <a:off x="7785666" y="2691507"/>
              <a:ext cx="58638" cy="58224"/>
            </a:xfrm>
            <a:custGeom>
              <a:avLst/>
              <a:gdLst>
                <a:gd name="connsiteX0" fmla="*/ 12192 w 58638"/>
                <a:gd name="connsiteY0" fmla="*/ 5286 h 58224"/>
                <a:gd name="connsiteX1" fmla="*/ 31120 w 58638"/>
                <a:gd name="connsiteY1" fmla="*/ 0 h 58224"/>
                <a:gd name="connsiteX2" fmla="*/ 58403 w 58638"/>
                <a:gd name="connsiteY2" fmla="*/ 26004 h 58224"/>
                <a:gd name="connsiteX3" fmla="*/ 43141 w 58638"/>
                <a:gd name="connsiteY3" fmla="*/ 54736 h 58224"/>
                <a:gd name="connsiteX4" fmla="*/ 7162 w 58638"/>
                <a:gd name="connsiteY4" fmla="*/ 49280 h 58224"/>
                <a:gd name="connsiteX5" fmla="*/ 0 w 58638"/>
                <a:gd name="connsiteY5" fmla="*/ 28903 h 58224"/>
                <a:gd name="connsiteX6" fmla="*/ 12192 w 58638"/>
                <a:gd name="connsiteY6" fmla="*/ 5286 h 58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38" h="58224">
                  <a:moveTo>
                    <a:pt x="12192" y="5286"/>
                  </a:moveTo>
                  <a:cubicBezTo>
                    <a:pt x="18928" y="5115"/>
                    <a:pt x="24981" y="2558"/>
                    <a:pt x="31120" y="0"/>
                  </a:cubicBezTo>
                  <a:cubicBezTo>
                    <a:pt x="48001" y="3751"/>
                    <a:pt x="56441" y="11851"/>
                    <a:pt x="58403" y="26004"/>
                  </a:cubicBezTo>
                  <a:cubicBezTo>
                    <a:pt x="59937" y="37258"/>
                    <a:pt x="53884" y="49194"/>
                    <a:pt x="43141" y="54736"/>
                  </a:cubicBezTo>
                  <a:cubicBezTo>
                    <a:pt x="30011" y="61471"/>
                    <a:pt x="18160" y="57805"/>
                    <a:pt x="7162" y="49280"/>
                  </a:cubicBezTo>
                  <a:cubicBezTo>
                    <a:pt x="4690" y="42544"/>
                    <a:pt x="427" y="36320"/>
                    <a:pt x="0" y="28903"/>
                  </a:cubicBezTo>
                  <a:cubicBezTo>
                    <a:pt x="597" y="19268"/>
                    <a:pt x="5713" y="11936"/>
                    <a:pt x="12192" y="5286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E1017A6A-8CCF-38C3-A720-B8E6BFC471DA}"/>
                </a:ext>
              </a:extLst>
            </p:cNvPr>
            <p:cNvSpPr/>
            <p:nvPr/>
          </p:nvSpPr>
          <p:spPr>
            <a:xfrm>
              <a:off x="7962491" y="2432688"/>
              <a:ext cx="59257" cy="57583"/>
            </a:xfrm>
            <a:custGeom>
              <a:avLst/>
              <a:gdLst>
                <a:gd name="connsiteX0" fmla="*/ 21573 w 59257"/>
                <a:gd name="connsiteY0" fmla="*/ 57182 h 57583"/>
                <a:gd name="connsiteX1" fmla="*/ 11257 w 59257"/>
                <a:gd name="connsiteY1" fmla="*/ 52578 h 57583"/>
                <a:gd name="connsiteX2" fmla="*/ 1025 w 59257"/>
                <a:gd name="connsiteY2" fmla="*/ 21203 h 57583"/>
                <a:gd name="connsiteX3" fmla="*/ 27029 w 59257"/>
                <a:gd name="connsiteY3" fmla="*/ 59 h 57583"/>
                <a:gd name="connsiteX4" fmla="*/ 55591 w 59257"/>
                <a:gd name="connsiteY4" fmla="*/ 17537 h 57583"/>
                <a:gd name="connsiteX5" fmla="*/ 59257 w 59257"/>
                <a:gd name="connsiteY5" fmla="*/ 26233 h 57583"/>
                <a:gd name="connsiteX6" fmla="*/ 49709 w 59257"/>
                <a:gd name="connsiteY6" fmla="*/ 50617 h 57583"/>
                <a:gd name="connsiteX7" fmla="*/ 21573 w 59257"/>
                <a:gd name="connsiteY7" fmla="*/ 57182 h 57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257" h="57583">
                  <a:moveTo>
                    <a:pt x="21573" y="57182"/>
                  </a:moveTo>
                  <a:cubicBezTo>
                    <a:pt x="18162" y="55647"/>
                    <a:pt x="14753" y="54113"/>
                    <a:pt x="11257" y="52578"/>
                  </a:cubicBezTo>
                  <a:cubicBezTo>
                    <a:pt x="2816" y="43711"/>
                    <a:pt x="-2299" y="33736"/>
                    <a:pt x="1025" y="21203"/>
                  </a:cubicBezTo>
                  <a:cubicBezTo>
                    <a:pt x="4095" y="9522"/>
                    <a:pt x="15008" y="741"/>
                    <a:pt x="27029" y="59"/>
                  </a:cubicBezTo>
                  <a:cubicBezTo>
                    <a:pt x="39391" y="-709"/>
                    <a:pt x="50646" y="6112"/>
                    <a:pt x="55591" y="17537"/>
                  </a:cubicBezTo>
                  <a:cubicBezTo>
                    <a:pt x="56870" y="20435"/>
                    <a:pt x="58064" y="23334"/>
                    <a:pt x="59257" y="26233"/>
                  </a:cubicBezTo>
                  <a:cubicBezTo>
                    <a:pt x="57297" y="34844"/>
                    <a:pt x="54482" y="43114"/>
                    <a:pt x="49709" y="50617"/>
                  </a:cubicBezTo>
                  <a:cubicBezTo>
                    <a:pt x="40927" y="55306"/>
                    <a:pt x="31890" y="58802"/>
                    <a:pt x="21573" y="57182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8E1F84B2-92B2-38D8-4E05-B1FA42D67B3E}"/>
                </a:ext>
              </a:extLst>
            </p:cNvPr>
            <p:cNvSpPr/>
            <p:nvPr/>
          </p:nvSpPr>
          <p:spPr>
            <a:xfrm>
              <a:off x="7732807" y="2467306"/>
              <a:ext cx="58998" cy="58373"/>
            </a:xfrm>
            <a:custGeom>
              <a:avLst/>
              <a:gdLst>
                <a:gd name="connsiteX0" fmla="*/ 255 w 58998"/>
                <a:gd name="connsiteY0" fmla="*/ 21200 h 58373"/>
                <a:gd name="connsiteX1" fmla="*/ 7758 w 58998"/>
                <a:gd name="connsiteY1" fmla="*/ 9264 h 58373"/>
                <a:gd name="connsiteX2" fmla="*/ 56611 w 58998"/>
                <a:gd name="connsiteY2" fmla="*/ 16852 h 58373"/>
                <a:gd name="connsiteX3" fmla="*/ 58999 w 58998"/>
                <a:gd name="connsiteY3" fmla="*/ 32199 h 58373"/>
                <a:gd name="connsiteX4" fmla="*/ 29499 w 58998"/>
                <a:gd name="connsiteY4" fmla="*/ 58373 h 58373"/>
                <a:gd name="connsiteX5" fmla="*/ 12788 w 58998"/>
                <a:gd name="connsiteY5" fmla="*/ 53684 h 58373"/>
                <a:gd name="connsiteX6" fmla="*/ 255 w 58998"/>
                <a:gd name="connsiteY6" fmla="*/ 21200 h 58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998" h="58373">
                  <a:moveTo>
                    <a:pt x="255" y="21200"/>
                  </a:moveTo>
                  <a:cubicBezTo>
                    <a:pt x="2727" y="17193"/>
                    <a:pt x="5285" y="13271"/>
                    <a:pt x="7758" y="9264"/>
                  </a:cubicBezTo>
                  <a:cubicBezTo>
                    <a:pt x="26088" y="-5145"/>
                    <a:pt x="40583" y="-2843"/>
                    <a:pt x="56611" y="16852"/>
                  </a:cubicBezTo>
                  <a:cubicBezTo>
                    <a:pt x="57378" y="21968"/>
                    <a:pt x="58231" y="27083"/>
                    <a:pt x="58999" y="32199"/>
                  </a:cubicBezTo>
                  <a:cubicBezTo>
                    <a:pt x="54565" y="47033"/>
                    <a:pt x="45869" y="57009"/>
                    <a:pt x="29499" y="58373"/>
                  </a:cubicBezTo>
                  <a:cubicBezTo>
                    <a:pt x="23957" y="56838"/>
                    <a:pt x="18416" y="55218"/>
                    <a:pt x="12788" y="53684"/>
                  </a:cubicBezTo>
                  <a:cubicBezTo>
                    <a:pt x="2983" y="44987"/>
                    <a:pt x="-1109" y="34160"/>
                    <a:pt x="255" y="21200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CD40461A-2289-189E-71B4-61EB4C1B4D95}"/>
                </a:ext>
              </a:extLst>
            </p:cNvPr>
            <p:cNvSpPr/>
            <p:nvPr/>
          </p:nvSpPr>
          <p:spPr>
            <a:xfrm>
              <a:off x="7857680" y="2691408"/>
              <a:ext cx="58602" cy="57207"/>
            </a:xfrm>
            <a:custGeom>
              <a:avLst/>
              <a:gdLst>
                <a:gd name="connsiteX0" fmla="*/ 58603 w 58602"/>
                <a:gd name="connsiteY0" fmla="*/ 30536 h 57207"/>
                <a:gd name="connsiteX1" fmla="*/ 51356 w 58602"/>
                <a:gd name="connsiteY1" fmla="*/ 48867 h 57207"/>
                <a:gd name="connsiteX2" fmla="*/ 48371 w 58602"/>
                <a:gd name="connsiteY2" fmla="*/ 53385 h 57207"/>
                <a:gd name="connsiteX3" fmla="*/ 48712 w 58602"/>
                <a:gd name="connsiteY3" fmla="*/ 53726 h 57207"/>
                <a:gd name="connsiteX4" fmla="*/ 42403 w 58602"/>
                <a:gd name="connsiteY4" fmla="*/ 53982 h 57207"/>
                <a:gd name="connsiteX5" fmla="*/ 7788 w 58602"/>
                <a:gd name="connsiteY5" fmla="*/ 47929 h 57207"/>
                <a:gd name="connsiteX6" fmla="*/ 4464 w 58602"/>
                <a:gd name="connsiteY6" fmla="*/ 12888 h 57207"/>
                <a:gd name="connsiteX7" fmla="*/ 6595 w 58602"/>
                <a:gd name="connsiteY7" fmla="*/ 9221 h 57207"/>
                <a:gd name="connsiteX8" fmla="*/ 20747 w 58602"/>
                <a:gd name="connsiteY8" fmla="*/ 99 h 57207"/>
                <a:gd name="connsiteX9" fmla="*/ 58603 w 58602"/>
                <a:gd name="connsiteY9" fmla="*/ 30536 h 57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602" h="57207">
                  <a:moveTo>
                    <a:pt x="58603" y="30536"/>
                  </a:moveTo>
                  <a:cubicBezTo>
                    <a:pt x="57238" y="37016"/>
                    <a:pt x="54596" y="43069"/>
                    <a:pt x="51356" y="48867"/>
                  </a:cubicBezTo>
                  <a:cubicBezTo>
                    <a:pt x="49650" y="49890"/>
                    <a:pt x="46070" y="49634"/>
                    <a:pt x="48371" y="53385"/>
                  </a:cubicBezTo>
                  <a:cubicBezTo>
                    <a:pt x="48371" y="53385"/>
                    <a:pt x="48712" y="53726"/>
                    <a:pt x="48712" y="53726"/>
                  </a:cubicBezTo>
                  <a:cubicBezTo>
                    <a:pt x="46496" y="50486"/>
                    <a:pt x="44364" y="53215"/>
                    <a:pt x="42403" y="53982"/>
                  </a:cubicBezTo>
                  <a:cubicBezTo>
                    <a:pt x="27910" y="59695"/>
                    <a:pt x="16911" y="57904"/>
                    <a:pt x="7788" y="47929"/>
                  </a:cubicBezTo>
                  <a:cubicBezTo>
                    <a:pt x="-1334" y="38039"/>
                    <a:pt x="-2443" y="26358"/>
                    <a:pt x="4464" y="12888"/>
                  </a:cubicBezTo>
                  <a:cubicBezTo>
                    <a:pt x="5145" y="11608"/>
                    <a:pt x="5912" y="10500"/>
                    <a:pt x="6595" y="9221"/>
                  </a:cubicBezTo>
                  <a:cubicBezTo>
                    <a:pt x="11284" y="6237"/>
                    <a:pt x="16059" y="3168"/>
                    <a:pt x="20747" y="99"/>
                  </a:cubicBezTo>
                  <a:cubicBezTo>
                    <a:pt x="45473" y="-1010"/>
                    <a:pt x="55533" y="7090"/>
                    <a:pt x="58603" y="30536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DDC140E3-3A7D-CA2A-B2DB-225D011A7E60}"/>
                </a:ext>
              </a:extLst>
            </p:cNvPr>
            <p:cNvSpPr/>
            <p:nvPr/>
          </p:nvSpPr>
          <p:spPr>
            <a:xfrm>
              <a:off x="7827443" y="2643300"/>
              <a:ext cx="57605" cy="57857"/>
            </a:xfrm>
            <a:custGeom>
              <a:avLst/>
              <a:gdLst>
                <a:gd name="connsiteX0" fmla="*/ 51070 w 57605"/>
                <a:gd name="connsiteY0" fmla="*/ 48292 h 57857"/>
                <a:gd name="connsiteX1" fmla="*/ 36918 w 57605"/>
                <a:gd name="connsiteY1" fmla="*/ 57415 h 57857"/>
                <a:gd name="connsiteX2" fmla="*/ 0 w 57605"/>
                <a:gd name="connsiteY2" fmla="*/ 33371 h 57857"/>
                <a:gd name="connsiteX3" fmla="*/ 597 w 57605"/>
                <a:gd name="connsiteY3" fmla="*/ 20412 h 57857"/>
                <a:gd name="connsiteX4" fmla="*/ 38452 w 57605"/>
                <a:gd name="connsiteY4" fmla="*/ 206 h 57857"/>
                <a:gd name="connsiteX5" fmla="*/ 38281 w 57605"/>
                <a:gd name="connsiteY5" fmla="*/ 121 h 57857"/>
                <a:gd name="connsiteX6" fmla="*/ 44675 w 57605"/>
                <a:gd name="connsiteY6" fmla="*/ 4298 h 57857"/>
                <a:gd name="connsiteX7" fmla="*/ 57379 w 57605"/>
                <a:gd name="connsiteY7" fmla="*/ 19219 h 57857"/>
                <a:gd name="connsiteX8" fmla="*/ 57208 w 57605"/>
                <a:gd name="connsiteY8" fmla="*/ 18963 h 57857"/>
                <a:gd name="connsiteX9" fmla="*/ 51070 w 57605"/>
                <a:gd name="connsiteY9" fmla="*/ 48292 h 57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605" h="57857">
                  <a:moveTo>
                    <a:pt x="51070" y="48292"/>
                  </a:moveTo>
                  <a:cubicBezTo>
                    <a:pt x="46381" y="51361"/>
                    <a:pt x="41606" y="54345"/>
                    <a:pt x="36918" y="57415"/>
                  </a:cubicBezTo>
                  <a:cubicBezTo>
                    <a:pt x="16285" y="59802"/>
                    <a:pt x="5371" y="52640"/>
                    <a:pt x="0" y="33371"/>
                  </a:cubicBezTo>
                  <a:cubicBezTo>
                    <a:pt x="171" y="29023"/>
                    <a:pt x="341" y="24761"/>
                    <a:pt x="597" y="20412"/>
                  </a:cubicBezTo>
                  <a:cubicBezTo>
                    <a:pt x="7673" y="3361"/>
                    <a:pt x="21571" y="-1073"/>
                    <a:pt x="38452" y="206"/>
                  </a:cubicBezTo>
                  <a:lnTo>
                    <a:pt x="38281" y="121"/>
                  </a:lnTo>
                  <a:cubicBezTo>
                    <a:pt x="39133" y="3361"/>
                    <a:pt x="42118" y="3616"/>
                    <a:pt x="44675" y="4298"/>
                  </a:cubicBezTo>
                  <a:cubicBezTo>
                    <a:pt x="50218" y="8220"/>
                    <a:pt x="53116" y="14359"/>
                    <a:pt x="57379" y="19219"/>
                  </a:cubicBezTo>
                  <a:lnTo>
                    <a:pt x="57208" y="18963"/>
                  </a:lnTo>
                  <a:cubicBezTo>
                    <a:pt x="58232" y="29364"/>
                    <a:pt x="57635" y="39425"/>
                    <a:pt x="51070" y="48292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2CEBB950-D889-0361-1910-4D7BB8C6A87D}"/>
                </a:ext>
              </a:extLst>
            </p:cNvPr>
            <p:cNvSpPr/>
            <p:nvPr/>
          </p:nvSpPr>
          <p:spPr>
            <a:xfrm>
              <a:off x="7789418" y="2458368"/>
              <a:ext cx="57720" cy="58010"/>
            </a:xfrm>
            <a:custGeom>
              <a:avLst/>
              <a:gdLst>
                <a:gd name="connsiteX0" fmla="*/ 2387 w 57720"/>
                <a:gd name="connsiteY0" fmla="*/ 41136 h 58010"/>
                <a:gd name="connsiteX1" fmla="*/ 0 w 57720"/>
                <a:gd name="connsiteY1" fmla="*/ 25790 h 58010"/>
                <a:gd name="connsiteX2" fmla="*/ 31716 w 57720"/>
                <a:gd name="connsiteY2" fmla="*/ 212 h 58010"/>
                <a:gd name="connsiteX3" fmla="*/ 57720 w 57720"/>
                <a:gd name="connsiteY3" fmla="*/ 31587 h 58010"/>
                <a:gd name="connsiteX4" fmla="*/ 54480 w 57720"/>
                <a:gd name="connsiteY4" fmla="*/ 43012 h 58010"/>
                <a:gd name="connsiteX5" fmla="*/ 2387 w 57720"/>
                <a:gd name="connsiteY5" fmla="*/ 41136 h 58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720" h="58010">
                  <a:moveTo>
                    <a:pt x="2387" y="41136"/>
                  </a:moveTo>
                  <a:cubicBezTo>
                    <a:pt x="1619" y="36021"/>
                    <a:pt x="767" y="30905"/>
                    <a:pt x="0" y="25790"/>
                  </a:cubicBezTo>
                  <a:cubicBezTo>
                    <a:pt x="4263" y="8056"/>
                    <a:pt x="16114" y="-1579"/>
                    <a:pt x="31716" y="212"/>
                  </a:cubicBezTo>
                  <a:cubicBezTo>
                    <a:pt x="47659" y="2002"/>
                    <a:pt x="56783" y="12916"/>
                    <a:pt x="57720" y="31587"/>
                  </a:cubicBezTo>
                  <a:cubicBezTo>
                    <a:pt x="56612" y="35424"/>
                    <a:pt x="55589" y="39261"/>
                    <a:pt x="54480" y="43012"/>
                  </a:cubicBezTo>
                  <a:cubicBezTo>
                    <a:pt x="37684" y="63645"/>
                    <a:pt x="17904" y="62962"/>
                    <a:pt x="2387" y="41136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E0654A62-137B-2E0A-62E1-5A82BD82A67F}"/>
                </a:ext>
              </a:extLst>
            </p:cNvPr>
            <p:cNvSpPr/>
            <p:nvPr/>
          </p:nvSpPr>
          <p:spPr>
            <a:xfrm>
              <a:off x="8536710" y="2824253"/>
              <a:ext cx="60195" cy="59938"/>
            </a:xfrm>
            <a:custGeom>
              <a:avLst/>
              <a:gdLst>
                <a:gd name="connsiteX0" fmla="*/ 30353 w 60195"/>
                <a:gd name="connsiteY0" fmla="*/ 59938 h 59938"/>
                <a:gd name="connsiteX1" fmla="*/ 2 w 60195"/>
                <a:gd name="connsiteY1" fmla="*/ 30269 h 59938"/>
                <a:gd name="connsiteX2" fmla="*/ 29757 w 60195"/>
                <a:gd name="connsiteY2" fmla="*/ 2 h 59938"/>
                <a:gd name="connsiteX3" fmla="*/ 60194 w 60195"/>
                <a:gd name="connsiteY3" fmla="*/ 29672 h 59938"/>
                <a:gd name="connsiteX4" fmla="*/ 30353 w 60195"/>
                <a:gd name="connsiteY4" fmla="*/ 59938 h 59938"/>
                <a:gd name="connsiteX5" fmla="*/ 30524 w 60195"/>
                <a:gd name="connsiteY5" fmla="*/ 52947 h 59938"/>
                <a:gd name="connsiteX6" fmla="*/ 53458 w 60195"/>
                <a:gd name="connsiteY6" fmla="*/ 29246 h 59938"/>
                <a:gd name="connsiteX7" fmla="*/ 29159 w 60195"/>
                <a:gd name="connsiteY7" fmla="*/ 6737 h 59938"/>
                <a:gd name="connsiteX8" fmla="*/ 7163 w 60195"/>
                <a:gd name="connsiteY8" fmla="*/ 30098 h 59938"/>
                <a:gd name="connsiteX9" fmla="*/ 30524 w 60195"/>
                <a:gd name="connsiteY9" fmla="*/ 52947 h 59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195" h="59938">
                  <a:moveTo>
                    <a:pt x="30353" y="59938"/>
                  </a:moveTo>
                  <a:cubicBezTo>
                    <a:pt x="13472" y="60024"/>
                    <a:pt x="257" y="47065"/>
                    <a:pt x="2" y="30269"/>
                  </a:cubicBezTo>
                  <a:cubicBezTo>
                    <a:pt x="-169" y="13558"/>
                    <a:pt x="13045" y="87"/>
                    <a:pt x="29757" y="2"/>
                  </a:cubicBezTo>
                  <a:cubicBezTo>
                    <a:pt x="46382" y="-169"/>
                    <a:pt x="60023" y="13217"/>
                    <a:pt x="60194" y="29672"/>
                  </a:cubicBezTo>
                  <a:cubicBezTo>
                    <a:pt x="60364" y="46382"/>
                    <a:pt x="46979" y="59853"/>
                    <a:pt x="30353" y="59938"/>
                  </a:cubicBezTo>
                  <a:close/>
                  <a:moveTo>
                    <a:pt x="30524" y="52947"/>
                  </a:moveTo>
                  <a:cubicBezTo>
                    <a:pt x="43569" y="52862"/>
                    <a:pt x="53799" y="42290"/>
                    <a:pt x="53458" y="29246"/>
                  </a:cubicBezTo>
                  <a:cubicBezTo>
                    <a:pt x="53118" y="16627"/>
                    <a:pt x="42119" y="6396"/>
                    <a:pt x="29159" y="6737"/>
                  </a:cubicBezTo>
                  <a:cubicBezTo>
                    <a:pt x="16712" y="7078"/>
                    <a:pt x="7078" y="17309"/>
                    <a:pt x="7163" y="30098"/>
                  </a:cubicBezTo>
                  <a:cubicBezTo>
                    <a:pt x="7248" y="43739"/>
                    <a:pt x="16797" y="53118"/>
                    <a:pt x="30524" y="52947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C2A3FE77-D1FC-1BB5-CB6B-672CA9CF3983}"/>
                </a:ext>
              </a:extLst>
            </p:cNvPr>
            <p:cNvSpPr/>
            <p:nvPr/>
          </p:nvSpPr>
          <p:spPr>
            <a:xfrm>
              <a:off x="8679858" y="2843864"/>
              <a:ext cx="60109" cy="60278"/>
            </a:xfrm>
            <a:custGeom>
              <a:avLst/>
              <a:gdLst>
                <a:gd name="connsiteX0" fmla="*/ 30098 w 60109"/>
                <a:gd name="connsiteY0" fmla="*/ 0 h 60278"/>
                <a:gd name="connsiteX1" fmla="*/ 60109 w 60109"/>
                <a:gd name="connsiteY1" fmla="*/ 30267 h 60278"/>
                <a:gd name="connsiteX2" fmla="*/ 29842 w 60109"/>
                <a:gd name="connsiteY2" fmla="*/ 60278 h 60278"/>
                <a:gd name="connsiteX3" fmla="*/ 2 w 60109"/>
                <a:gd name="connsiteY3" fmla="*/ 30011 h 60278"/>
                <a:gd name="connsiteX4" fmla="*/ 30098 w 60109"/>
                <a:gd name="connsiteY4" fmla="*/ 0 h 60278"/>
                <a:gd name="connsiteX5" fmla="*/ 30184 w 60109"/>
                <a:gd name="connsiteY5" fmla="*/ 53458 h 60278"/>
                <a:gd name="connsiteX6" fmla="*/ 53374 w 60109"/>
                <a:gd name="connsiteY6" fmla="*/ 30779 h 60278"/>
                <a:gd name="connsiteX7" fmla="*/ 29587 w 60109"/>
                <a:gd name="connsiteY7" fmla="*/ 6309 h 60278"/>
                <a:gd name="connsiteX8" fmla="*/ 6056 w 60109"/>
                <a:gd name="connsiteY8" fmla="*/ 30267 h 60278"/>
                <a:gd name="connsiteX9" fmla="*/ 30184 w 60109"/>
                <a:gd name="connsiteY9" fmla="*/ 53458 h 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109" h="60278">
                  <a:moveTo>
                    <a:pt x="30098" y="0"/>
                  </a:moveTo>
                  <a:cubicBezTo>
                    <a:pt x="46639" y="85"/>
                    <a:pt x="60195" y="13727"/>
                    <a:pt x="60109" y="30267"/>
                  </a:cubicBezTo>
                  <a:cubicBezTo>
                    <a:pt x="60024" y="46637"/>
                    <a:pt x="46127" y="60363"/>
                    <a:pt x="29842" y="60278"/>
                  </a:cubicBezTo>
                  <a:cubicBezTo>
                    <a:pt x="13217" y="60193"/>
                    <a:pt x="-169" y="46552"/>
                    <a:pt x="2" y="30011"/>
                  </a:cubicBezTo>
                  <a:cubicBezTo>
                    <a:pt x="172" y="13130"/>
                    <a:pt x="13388" y="-85"/>
                    <a:pt x="30098" y="0"/>
                  </a:cubicBezTo>
                  <a:close/>
                  <a:moveTo>
                    <a:pt x="30184" y="53458"/>
                  </a:moveTo>
                  <a:cubicBezTo>
                    <a:pt x="42120" y="53543"/>
                    <a:pt x="52948" y="42971"/>
                    <a:pt x="53374" y="30779"/>
                  </a:cubicBezTo>
                  <a:cubicBezTo>
                    <a:pt x="53800" y="18075"/>
                    <a:pt x="42205" y="6139"/>
                    <a:pt x="29587" y="6309"/>
                  </a:cubicBezTo>
                  <a:cubicBezTo>
                    <a:pt x="17821" y="6480"/>
                    <a:pt x="5885" y="18587"/>
                    <a:pt x="6056" y="30267"/>
                  </a:cubicBezTo>
                  <a:cubicBezTo>
                    <a:pt x="6141" y="42459"/>
                    <a:pt x="17480" y="53287"/>
                    <a:pt x="30184" y="53458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5F5EB946-A501-A9AC-2223-9C3157B7AA7C}"/>
                </a:ext>
              </a:extLst>
            </p:cNvPr>
            <p:cNvSpPr/>
            <p:nvPr/>
          </p:nvSpPr>
          <p:spPr>
            <a:xfrm>
              <a:off x="8026105" y="2837391"/>
              <a:ext cx="60190" cy="57857"/>
            </a:xfrm>
            <a:custGeom>
              <a:avLst/>
              <a:gdLst>
                <a:gd name="connsiteX0" fmla="*/ 48674 w 60190"/>
                <a:gd name="connsiteY0" fmla="*/ 53792 h 57857"/>
                <a:gd name="connsiteX1" fmla="*/ 11586 w 60190"/>
                <a:gd name="connsiteY1" fmla="*/ 53792 h 57857"/>
                <a:gd name="connsiteX2" fmla="*/ 6471 w 60190"/>
                <a:gd name="connsiteY2" fmla="*/ 11674 h 57857"/>
                <a:gd name="connsiteX3" fmla="*/ 46031 w 60190"/>
                <a:gd name="connsiteY3" fmla="*/ 4683 h 57857"/>
                <a:gd name="connsiteX4" fmla="*/ 56773 w 60190"/>
                <a:gd name="connsiteY4" fmla="*/ 44329 h 57857"/>
                <a:gd name="connsiteX5" fmla="*/ 48674 w 60190"/>
                <a:gd name="connsiteY5" fmla="*/ 53792 h 57857"/>
                <a:gd name="connsiteX6" fmla="*/ 53874 w 60190"/>
                <a:gd name="connsiteY6" fmla="*/ 29920 h 57857"/>
                <a:gd name="connsiteX7" fmla="*/ 29832 w 60190"/>
                <a:gd name="connsiteY7" fmla="*/ 6559 h 57857"/>
                <a:gd name="connsiteX8" fmla="*/ 6471 w 60190"/>
                <a:gd name="connsiteY8" fmla="*/ 30431 h 57857"/>
                <a:gd name="connsiteX9" fmla="*/ 30428 w 60190"/>
                <a:gd name="connsiteY9" fmla="*/ 53792 h 57857"/>
                <a:gd name="connsiteX10" fmla="*/ 53874 w 60190"/>
                <a:gd name="connsiteY10" fmla="*/ 29920 h 57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190" h="57857">
                  <a:moveTo>
                    <a:pt x="48674" y="53792"/>
                  </a:moveTo>
                  <a:cubicBezTo>
                    <a:pt x="36311" y="58822"/>
                    <a:pt x="23948" y="59590"/>
                    <a:pt x="11586" y="53792"/>
                  </a:cubicBezTo>
                  <a:cubicBezTo>
                    <a:pt x="-1715" y="40748"/>
                    <a:pt x="-3761" y="24207"/>
                    <a:pt x="6471" y="11674"/>
                  </a:cubicBezTo>
                  <a:cubicBezTo>
                    <a:pt x="16531" y="-688"/>
                    <a:pt x="33072" y="-3587"/>
                    <a:pt x="46031" y="4683"/>
                  </a:cubicBezTo>
                  <a:cubicBezTo>
                    <a:pt x="59416" y="13209"/>
                    <a:pt x="64021" y="30176"/>
                    <a:pt x="56773" y="44329"/>
                  </a:cubicBezTo>
                  <a:cubicBezTo>
                    <a:pt x="54812" y="47995"/>
                    <a:pt x="52169" y="51235"/>
                    <a:pt x="48674" y="53792"/>
                  </a:cubicBezTo>
                  <a:close/>
                  <a:moveTo>
                    <a:pt x="53874" y="29920"/>
                  </a:moveTo>
                  <a:cubicBezTo>
                    <a:pt x="53618" y="17983"/>
                    <a:pt x="42023" y="6644"/>
                    <a:pt x="29832" y="6559"/>
                  </a:cubicBezTo>
                  <a:cubicBezTo>
                    <a:pt x="17981" y="6474"/>
                    <a:pt x="6300" y="18410"/>
                    <a:pt x="6471" y="30431"/>
                  </a:cubicBezTo>
                  <a:cubicBezTo>
                    <a:pt x="6642" y="42368"/>
                    <a:pt x="18577" y="53963"/>
                    <a:pt x="30428" y="53792"/>
                  </a:cubicBezTo>
                  <a:cubicBezTo>
                    <a:pt x="42365" y="53707"/>
                    <a:pt x="54045" y="41686"/>
                    <a:pt x="53874" y="29920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EA7417B4-A4CB-C9A9-C8A7-1FEF443142E2}"/>
                </a:ext>
              </a:extLst>
            </p:cNvPr>
            <p:cNvSpPr/>
            <p:nvPr/>
          </p:nvSpPr>
          <p:spPr>
            <a:xfrm>
              <a:off x="8196703" y="2803793"/>
              <a:ext cx="60599" cy="59478"/>
            </a:xfrm>
            <a:custGeom>
              <a:avLst/>
              <a:gdLst>
                <a:gd name="connsiteX0" fmla="*/ 15769 w 60599"/>
                <a:gd name="connsiteY0" fmla="*/ 1535 h 59478"/>
                <a:gd name="connsiteX1" fmla="*/ 44757 w 60599"/>
                <a:gd name="connsiteY1" fmla="*/ 1535 h 59478"/>
                <a:gd name="connsiteX2" fmla="*/ 52004 w 60599"/>
                <a:gd name="connsiteY2" fmla="*/ 8867 h 59478"/>
                <a:gd name="connsiteX3" fmla="*/ 51151 w 60599"/>
                <a:gd name="connsiteY3" fmla="*/ 51155 h 59478"/>
                <a:gd name="connsiteX4" fmla="*/ 9289 w 60599"/>
                <a:gd name="connsiteY4" fmla="*/ 51241 h 59478"/>
                <a:gd name="connsiteX5" fmla="*/ 8437 w 60599"/>
                <a:gd name="connsiteY5" fmla="*/ 8782 h 59478"/>
                <a:gd name="connsiteX6" fmla="*/ 15769 w 60599"/>
                <a:gd name="connsiteY6" fmla="*/ 1535 h 59478"/>
                <a:gd name="connsiteX7" fmla="*/ 6305 w 60599"/>
                <a:gd name="connsiteY7" fmla="*/ 29841 h 59478"/>
                <a:gd name="connsiteX8" fmla="*/ 30860 w 60599"/>
                <a:gd name="connsiteY8" fmla="*/ 53457 h 59478"/>
                <a:gd name="connsiteX9" fmla="*/ 54306 w 60599"/>
                <a:gd name="connsiteY9" fmla="*/ 28647 h 59478"/>
                <a:gd name="connsiteX10" fmla="*/ 30177 w 60599"/>
                <a:gd name="connsiteY10" fmla="*/ 5798 h 59478"/>
                <a:gd name="connsiteX11" fmla="*/ 6305 w 60599"/>
                <a:gd name="connsiteY11" fmla="*/ 29841 h 59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599" h="59478">
                  <a:moveTo>
                    <a:pt x="15769" y="1535"/>
                  </a:moveTo>
                  <a:cubicBezTo>
                    <a:pt x="25403" y="-512"/>
                    <a:pt x="35123" y="-512"/>
                    <a:pt x="44757" y="1535"/>
                  </a:cubicBezTo>
                  <a:cubicBezTo>
                    <a:pt x="47143" y="4007"/>
                    <a:pt x="49616" y="6394"/>
                    <a:pt x="52004" y="8867"/>
                  </a:cubicBezTo>
                  <a:cubicBezTo>
                    <a:pt x="63769" y="21400"/>
                    <a:pt x="63428" y="39134"/>
                    <a:pt x="51151" y="51155"/>
                  </a:cubicBezTo>
                  <a:cubicBezTo>
                    <a:pt x="39897" y="62239"/>
                    <a:pt x="20628" y="62239"/>
                    <a:pt x="9289" y="51241"/>
                  </a:cubicBezTo>
                  <a:cubicBezTo>
                    <a:pt x="-2733" y="39560"/>
                    <a:pt x="-3158" y="20974"/>
                    <a:pt x="8437" y="8782"/>
                  </a:cubicBezTo>
                  <a:cubicBezTo>
                    <a:pt x="10824" y="6309"/>
                    <a:pt x="13296" y="3922"/>
                    <a:pt x="15769" y="1535"/>
                  </a:cubicBezTo>
                  <a:close/>
                  <a:moveTo>
                    <a:pt x="6305" y="29841"/>
                  </a:moveTo>
                  <a:cubicBezTo>
                    <a:pt x="6476" y="42800"/>
                    <a:pt x="17900" y="53798"/>
                    <a:pt x="30860" y="53457"/>
                  </a:cubicBezTo>
                  <a:cubicBezTo>
                    <a:pt x="43734" y="53116"/>
                    <a:pt x="54817" y="41351"/>
                    <a:pt x="54306" y="28647"/>
                  </a:cubicBezTo>
                  <a:cubicBezTo>
                    <a:pt x="53794" y="15858"/>
                    <a:pt x="43051" y="5712"/>
                    <a:pt x="30177" y="5798"/>
                  </a:cubicBezTo>
                  <a:cubicBezTo>
                    <a:pt x="16792" y="5798"/>
                    <a:pt x="6049" y="16626"/>
                    <a:pt x="6305" y="29841"/>
                  </a:cubicBezTo>
                  <a:close/>
                </a:path>
              </a:pathLst>
            </a:custGeom>
            <a:solidFill>
              <a:srgbClr val="2E7AB8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FEB840C6-CF9C-C043-3EAD-6732633A610B}"/>
                </a:ext>
              </a:extLst>
            </p:cNvPr>
            <p:cNvSpPr/>
            <p:nvPr/>
          </p:nvSpPr>
          <p:spPr>
            <a:xfrm>
              <a:off x="8602701" y="2801150"/>
              <a:ext cx="59511" cy="59517"/>
            </a:xfrm>
            <a:custGeom>
              <a:avLst/>
              <a:gdLst>
                <a:gd name="connsiteX0" fmla="*/ 59511 w 59511"/>
                <a:gd name="connsiteY0" fmla="*/ 30096 h 59517"/>
                <a:gd name="connsiteX1" fmla="*/ 29244 w 59511"/>
                <a:gd name="connsiteY1" fmla="*/ 59511 h 59517"/>
                <a:gd name="connsiteX2" fmla="*/ 0 w 59511"/>
                <a:gd name="connsiteY2" fmla="*/ 30011 h 59517"/>
                <a:gd name="connsiteX3" fmla="*/ 29841 w 59511"/>
                <a:gd name="connsiteY3" fmla="*/ 0 h 59517"/>
                <a:gd name="connsiteX4" fmla="*/ 59511 w 59511"/>
                <a:gd name="connsiteY4" fmla="*/ 30096 h 59517"/>
                <a:gd name="connsiteX5" fmla="*/ 53542 w 59511"/>
                <a:gd name="connsiteY5" fmla="*/ 29841 h 59517"/>
                <a:gd name="connsiteX6" fmla="*/ 29585 w 59511"/>
                <a:gd name="connsiteY6" fmla="*/ 5883 h 59517"/>
                <a:gd name="connsiteX7" fmla="*/ 5797 w 59511"/>
                <a:gd name="connsiteY7" fmla="*/ 30267 h 59517"/>
                <a:gd name="connsiteX8" fmla="*/ 29500 w 59511"/>
                <a:gd name="connsiteY8" fmla="*/ 53457 h 59517"/>
                <a:gd name="connsiteX9" fmla="*/ 53542 w 59511"/>
                <a:gd name="connsiteY9" fmla="*/ 29841 h 59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511" h="59517">
                  <a:moveTo>
                    <a:pt x="59511" y="30096"/>
                  </a:moveTo>
                  <a:cubicBezTo>
                    <a:pt x="59426" y="47148"/>
                    <a:pt x="46295" y="59852"/>
                    <a:pt x="29244" y="59511"/>
                  </a:cubicBezTo>
                  <a:cubicBezTo>
                    <a:pt x="12619" y="59255"/>
                    <a:pt x="86" y="46551"/>
                    <a:pt x="0" y="30011"/>
                  </a:cubicBezTo>
                  <a:cubicBezTo>
                    <a:pt x="-85" y="12874"/>
                    <a:pt x="12704" y="0"/>
                    <a:pt x="29841" y="0"/>
                  </a:cubicBezTo>
                  <a:cubicBezTo>
                    <a:pt x="46893" y="0"/>
                    <a:pt x="59596" y="12959"/>
                    <a:pt x="59511" y="30096"/>
                  </a:cubicBezTo>
                  <a:close/>
                  <a:moveTo>
                    <a:pt x="53542" y="29841"/>
                  </a:moveTo>
                  <a:cubicBezTo>
                    <a:pt x="53542" y="16540"/>
                    <a:pt x="42800" y="5798"/>
                    <a:pt x="29585" y="5883"/>
                  </a:cubicBezTo>
                  <a:cubicBezTo>
                    <a:pt x="16540" y="6053"/>
                    <a:pt x="5542" y="17308"/>
                    <a:pt x="5797" y="30267"/>
                  </a:cubicBezTo>
                  <a:cubicBezTo>
                    <a:pt x="6053" y="43056"/>
                    <a:pt x="16540" y="53287"/>
                    <a:pt x="29500" y="53457"/>
                  </a:cubicBezTo>
                  <a:cubicBezTo>
                    <a:pt x="43055" y="53628"/>
                    <a:pt x="53458" y="43397"/>
                    <a:pt x="53542" y="29841"/>
                  </a:cubicBezTo>
                  <a:close/>
                </a:path>
              </a:pathLst>
            </a:custGeom>
            <a:solidFill>
              <a:srgbClr val="2E7AB8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6B817F70-704C-AC5E-3B20-CA9D9FBE4540}"/>
                </a:ext>
              </a:extLst>
            </p:cNvPr>
            <p:cNvSpPr/>
            <p:nvPr/>
          </p:nvSpPr>
          <p:spPr>
            <a:xfrm>
              <a:off x="8320548" y="2834671"/>
              <a:ext cx="59810" cy="59027"/>
            </a:xfrm>
            <a:custGeom>
              <a:avLst/>
              <a:gdLst>
                <a:gd name="connsiteX0" fmla="*/ 44452 w 59810"/>
                <a:gd name="connsiteY0" fmla="*/ 57108 h 59027"/>
                <a:gd name="connsiteX1" fmla="*/ 15208 w 59810"/>
                <a:gd name="connsiteY1" fmla="*/ 57108 h 59027"/>
                <a:gd name="connsiteX2" fmla="*/ 31 w 59810"/>
                <a:gd name="connsiteY2" fmla="*/ 31957 h 59027"/>
                <a:gd name="connsiteX3" fmla="*/ 20664 w 59810"/>
                <a:gd name="connsiteY3" fmla="*/ 1434 h 59027"/>
                <a:gd name="connsiteX4" fmla="*/ 55962 w 59810"/>
                <a:gd name="connsiteY4" fmla="*/ 14905 h 59027"/>
                <a:gd name="connsiteX5" fmla="*/ 50590 w 59810"/>
                <a:gd name="connsiteY5" fmla="*/ 51481 h 59027"/>
                <a:gd name="connsiteX6" fmla="*/ 44452 w 59810"/>
                <a:gd name="connsiteY6" fmla="*/ 57108 h 59027"/>
                <a:gd name="connsiteX7" fmla="*/ 30299 w 59810"/>
                <a:gd name="connsiteY7" fmla="*/ 5953 h 59027"/>
                <a:gd name="connsiteX8" fmla="*/ 6085 w 59810"/>
                <a:gd name="connsiteY8" fmla="*/ 29655 h 59027"/>
                <a:gd name="connsiteX9" fmla="*/ 28934 w 59810"/>
                <a:gd name="connsiteY9" fmla="*/ 53527 h 59027"/>
                <a:gd name="connsiteX10" fmla="*/ 53830 w 59810"/>
                <a:gd name="connsiteY10" fmla="*/ 30422 h 59027"/>
                <a:gd name="connsiteX11" fmla="*/ 30299 w 59810"/>
                <a:gd name="connsiteY11" fmla="*/ 5953 h 5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810" h="59027">
                  <a:moveTo>
                    <a:pt x="44452" y="57108"/>
                  </a:moveTo>
                  <a:cubicBezTo>
                    <a:pt x="34732" y="59751"/>
                    <a:pt x="24927" y="59581"/>
                    <a:pt x="15208" y="57108"/>
                  </a:cubicBezTo>
                  <a:cubicBezTo>
                    <a:pt x="7534" y="50288"/>
                    <a:pt x="543" y="43211"/>
                    <a:pt x="31" y="31957"/>
                  </a:cubicBezTo>
                  <a:cubicBezTo>
                    <a:pt x="-565" y="17548"/>
                    <a:pt x="7365" y="5612"/>
                    <a:pt x="20664" y="1434"/>
                  </a:cubicBezTo>
                  <a:cubicBezTo>
                    <a:pt x="34391" y="-2828"/>
                    <a:pt x="48800" y="2628"/>
                    <a:pt x="55962" y="14905"/>
                  </a:cubicBezTo>
                  <a:cubicBezTo>
                    <a:pt x="62697" y="26415"/>
                    <a:pt x="60395" y="41847"/>
                    <a:pt x="50590" y="51481"/>
                  </a:cubicBezTo>
                  <a:cubicBezTo>
                    <a:pt x="48544" y="53442"/>
                    <a:pt x="46413" y="55233"/>
                    <a:pt x="44452" y="57108"/>
                  </a:cubicBezTo>
                  <a:close/>
                  <a:moveTo>
                    <a:pt x="30299" y="5953"/>
                  </a:moveTo>
                  <a:cubicBezTo>
                    <a:pt x="16999" y="5697"/>
                    <a:pt x="6171" y="16269"/>
                    <a:pt x="6085" y="29655"/>
                  </a:cubicBezTo>
                  <a:cubicBezTo>
                    <a:pt x="6000" y="42614"/>
                    <a:pt x="15975" y="53101"/>
                    <a:pt x="28934" y="53527"/>
                  </a:cubicBezTo>
                  <a:cubicBezTo>
                    <a:pt x="42235" y="53954"/>
                    <a:pt x="53403" y="43637"/>
                    <a:pt x="53830" y="30422"/>
                  </a:cubicBezTo>
                  <a:cubicBezTo>
                    <a:pt x="54257" y="17378"/>
                    <a:pt x="43514" y="6209"/>
                    <a:pt x="30299" y="5953"/>
                  </a:cubicBezTo>
                  <a:close/>
                </a:path>
              </a:pathLst>
            </a:custGeom>
            <a:solidFill>
              <a:srgbClr val="2E7AB8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72CF2332-74C6-58D2-8017-D5F97182EB7E}"/>
                </a:ext>
              </a:extLst>
            </p:cNvPr>
            <p:cNvSpPr/>
            <p:nvPr/>
          </p:nvSpPr>
          <p:spPr>
            <a:xfrm>
              <a:off x="8769296" y="2753575"/>
              <a:ext cx="59426" cy="60278"/>
            </a:xfrm>
            <a:custGeom>
              <a:avLst/>
              <a:gdLst>
                <a:gd name="connsiteX0" fmla="*/ 59427 w 59426"/>
                <a:gd name="connsiteY0" fmla="*/ 30011 h 60278"/>
                <a:gd name="connsiteX1" fmla="*/ 29926 w 59426"/>
                <a:gd name="connsiteY1" fmla="*/ 60278 h 60278"/>
                <a:gd name="connsiteX2" fmla="*/ 0 w 59426"/>
                <a:gd name="connsiteY2" fmla="*/ 30352 h 60278"/>
                <a:gd name="connsiteX3" fmla="*/ 29586 w 59426"/>
                <a:gd name="connsiteY3" fmla="*/ 0 h 60278"/>
                <a:gd name="connsiteX4" fmla="*/ 59427 w 59426"/>
                <a:gd name="connsiteY4" fmla="*/ 30011 h 60278"/>
                <a:gd name="connsiteX5" fmla="*/ 29330 w 59426"/>
                <a:gd name="connsiteY5" fmla="*/ 6139 h 60278"/>
                <a:gd name="connsiteX6" fmla="*/ 5884 w 59426"/>
                <a:gd name="connsiteY6" fmla="*/ 30864 h 60278"/>
                <a:gd name="connsiteX7" fmla="*/ 30694 w 59426"/>
                <a:gd name="connsiteY7" fmla="*/ 53969 h 60278"/>
                <a:gd name="connsiteX8" fmla="*/ 53628 w 59426"/>
                <a:gd name="connsiteY8" fmla="*/ 29926 h 60278"/>
                <a:gd name="connsiteX9" fmla="*/ 29330 w 59426"/>
                <a:gd name="connsiteY9" fmla="*/ 6139 h 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426" h="60278">
                  <a:moveTo>
                    <a:pt x="59427" y="30011"/>
                  </a:moveTo>
                  <a:cubicBezTo>
                    <a:pt x="59512" y="46893"/>
                    <a:pt x="46552" y="60193"/>
                    <a:pt x="29926" y="60278"/>
                  </a:cubicBezTo>
                  <a:cubicBezTo>
                    <a:pt x="13387" y="60363"/>
                    <a:pt x="0" y="46978"/>
                    <a:pt x="0" y="30352"/>
                  </a:cubicBezTo>
                  <a:cubicBezTo>
                    <a:pt x="-85" y="13642"/>
                    <a:pt x="13131" y="85"/>
                    <a:pt x="29586" y="0"/>
                  </a:cubicBezTo>
                  <a:cubicBezTo>
                    <a:pt x="45955" y="-85"/>
                    <a:pt x="59341" y="13386"/>
                    <a:pt x="59427" y="30011"/>
                  </a:cubicBezTo>
                  <a:close/>
                  <a:moveTo>
                    <a:pt x="29330" y="6139"/>
                  </a:moveTo>
                  <a:cubicBezTo>
                    <a:pt x="16285" y="6395"/>
                    <a:pt x="5628" y="17649"/>
                    <a:pt x="5884" y="30864"/>
                  </a:cubicBezTo>
                  <a:cubicBezTo>
                    <a:pt x="6140" y="44164"/>
                    <a:pt x="17308" y="54481"/>
                    <a:pt x="30694" y="53969"/>
                  </a:cubicBezTo>
                  <a:cubicBezTo>
                    <a:pt x="43569" y="53458"/>
                    <a:pt x="53714" y="42800"/>
                    <a:pt x="53628" y="29926"/>
                  </a:cubicBezTo>
                  <a:cubicBezTo>
                    <a:pt x="53543" y="16967"/>
                    <a:pt x="42289" y="5883"/>
                    <a:pt x="29330" y="6139"/>
                  </a:cubicBezTo>
                  <a:close/>
                </a:path>
              </a:pathLst>
            </a:custGeom>
            <a:solidFill>
              <a:srgbClr val="2E7AB8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AC16DEB1-051A-E226-9A90-7A32467D33D5}"/>
                </a:ext>
              </a:extLst>
            </p:cNvPr>
            <p:cNvSpPr/>
            <p:nvPr/>
          </p:nvSpPr>
          <p:spPr>
            <a:xfrm>
              <a:off x="7846685" y="2586297"/>
              <a:ext cx="95772" cy="95058"/>
            </a:xfrm>
            <a:custGeom>
              <a:avLst/>
              <a:gdLst>
                <a:gd name="connsiteX0" fmla="*/ 15885 w 95772"/>
                <a:gd name="connsiteY0" fmla="*/ 2814 h 95058"/>
                <a:gd name="connsiteX1" fmla="*/ 29697 w 95772"/>
                <a:gd name="connsiteY1" fmla="*/ 0 h 95058"/>
                <a:gd name="connsiteX2" fmla="*/ 54764 w 95772"/>
                <a:gd name="connsiteY2" fmla="*/ 15091 h 95058"/>
                <a:gd name="connsiteX3" fmla="*/ 57235 w 95772"/>
                <a:gd name="connsiteY3" fmla="*/ 32484 h 95058"/>
                <a:gd name="connsiteX4" fmla="*/ 62692 w 95772"/>
                <a:gd name="connsiteY4" fmla="*/ 38366 h 95058"/>
                <a:gd name="connsiteX5" fmla="*/ 95773 w 95772"/>
                <a:gd name="connsiteY5" fmla="*/ 70424 h 95058"/>
                <a:gd name="connsiteX6" fmla="*/ 88526 w 95772"/>
                <a:gd name="connsiteY6" fmla="*/ 87049 h 95058"/>
                <a:gd name="connsiteX7" fmla="*/ 46238 w 95772"/>
                <a:gd name="connsiteY7" fmla="*/ 86111 h 95058"/>
                <a:gd name="connsiteX8" fmla="*/ 37883 w 95772"/>
                <a:gd name="connsiteY8" fmla="*/ 75966 h 95058"/>
                <a:gd name="connsiteX9" fmla="*/ 38052 w 95772"/>
                <a:gd name="connsiteY9" fmla="*/ 76221 h 95058"/>
                <a:gd name="connsiteX10" fmla="*/ 25434 w 95772"/>
                <a:gd name="connsiteY10" fmla="*/ 58061 h 95058"/>
                <a:gd name="connsiteX11" fmla="*/ 18954 w 95772"/>
                <a:gd name="connsiteY11" fmla="*/ 57123 h 95058"/>
                <a:gd name="connsiteX12" fmla="*/ 19125 w 95772"/>
                <a:gd name="connsiteY12" fmla="*/ 57209 h 95058"/>
                <a:gd name="connsiteX13" fmla="*/ 965 w 95772"/>
                <a:gd name="connsiteY13" fmla="*/ 38196 h 95058"/>
                <a:gd name="connsiteX14" fmla="*/ 1562 w 95772"/>
                <a:gd name="connsiteY14" fmla="*/ 18842 h 95058"/>
                <a:gd name="connsiteX15" fmla="*/ 15885 w 95772"/>
                <a:gd name="connsiteY15" fmla="*/ 2814 h 9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5772" h="95058">
                  <a:moveTo>
                    <a:pt x="15885" y="2814"/>
                  </a:moveTo>
                  <a:cubicBezTo>
                    <a:pt x="20489" y="1876"/>
                    <a:pt x="25094" y="938"/>
                    <a:pt x="29697" y="0"/>
                  </a:cubicBezTo>
                  <a:cubicBezTo>
                    <a:pt x="40440" y="1108"/>
                    <a:pt x="48540" y="6480"/>
                    <a:pt x="54764" y="15091"/>
                  </a:cubicBezTo>
                  <a:cubicBezTo>
                    <a:pt x="56639" y="20718"/>
                    <a:pt x="58089" y="26516"/>
                    <a:pt x="57235" y="32484"/>
                  </a:cubicBezTo>
                  <a:cubicBezTo>
                    <a:pt x="56639" y="36917"/>
                    <a:pt x="57747" y="38366"/>
                    <a:pt x="62692" y="38366"/>
                  </a:cubicBezTo>
                  <a:cubicBezTo>
                    <a:pt x="86138" y="38622"/>
                    <a:pt x="94579" y="47063"/>
                    <a:pt x="95773" y="70424"/>
                  </a:cubicBezTo>
                  <a:cubicBezTo>
                    <a:pt x="93470" y="75966"/>
                    <a:pt x="93130" y="82445"/>
                    <a:pt x="88526" y="87049"/>
                  </a:cubicBezTo>
                  <a:cubicBezTo>
                    <a:pt x="70195" y="97962"/>
                    <a:pt x="57491" y="97792"/>
                    <a:pt x="46238" y="86111"/>
                  </a:cubicBezTo>
                  <a:cubicBezTo>
                    <a:pt x="43254" y="82957"/>
                    <a:pt x="40696" y="79376"/>
                    <a:pt x="37883" y="75966"/>
                  </a:cubicBezTo>
                  <a:cubicBezTo>
                    <a:pt x="37883" y="75966"/>
                    <a:pt x="38052" y="76221"/>
                    <a:pt x="38052" y="76221"/>
                  </a:cubicBezTo>
                  <a:cubicBezTo>
                    <a:pt x="38394" y="57038"/>
                    <a:pt x="38394" y="57038"/>
                    <a:pt x="25434" y="58061"/>
                  </a:cubicBezTo>
                  <a:cubicBezTo>
                    <a:pt x="23303" y="57720"/>
                    <a:pt x="21171" y="57379"/>
                    <a:pt x="18954" y="57123"/>
                  </a:cubicBezTo>
                  <a:cubicBezTo>
                    <a:pt x="18954" y="57123"/>
                    <a:pt x="19125" y="57209"/>
                    <a:pt x="19125" y="57209"/>
                  </a:cubicBezTo>
                  <a:cubicBezTo>
                    <a:pt x="11452" y="52434"/>
                    <a:pt x="4290" y="47148"/>
                    <a:pt x="965" y="38196"/>
                  </a:cubicBezTo>
                  <a:cubicBezTo>
                    <a:pt x="-484" y="31716"/>
                    <a:pt x="-314" y="25237"/>
                    <a:pt x="1562" y="18842"/>
                  </a:cubicBezTo>
                  <a:cubicBezTo>
                    <a:pt x="4375" y="11681"/>
                    <a:pt x="9832" y="6991"/>
                    <a:pt x="15885" y="2814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72A10619-38A3-4110-4DF4-52A4684758E8}"/>
                </a:ext>
              </a:extLst>
            </p:cNvPr>
            <p:cNvSpPr/>
            <p:nvPr/>
          </p:nvSpPr>
          <p:spPr>
            <a:xfrm>
              <a:off x="7716181" y="2520989"/>
              <a:ext cx="117827" cy="67950"/>
            </a:xfrm>
            <a:custGeom>
              <a:avLst/>
              <a:gdLst>
                <a:gd name="connsiteX0" fmla="*/ 29414 w 117827"/>
                <a:gd name="connsiteY0" fmla="*/ 0 h 67950"/>
                <a:gd name="connsiteX1" fmla="*/ 46124 w 117827"/>
                <a:gd name="connsiteY1" fmla="*/ 4689 h 67950"/>
                <a:gd name="connsiteX2" fmla="*/ 59510 w 117827"/>
                <a:gd name="connsiteY2" fmla="*/ 31034 h 67950"/>
                <a:gd name="connsiteX3" fmla="*/ 92506 w 117827"/>
                <a:gd name="connsiteY3" fmla="*/ 10657 h 67950"/>
                <a:gd name="connsiteX4" fmla="*/ 117827 w 117827"/>
                <a:gd name="connsiteY4" fmla="*/ 36491 h 67950"/>
                <a:gd name="connsiteX5" fmla="*/ 117827 w 117827"/>
                <a:gd name="connsiteY5" fmla="*/ 40242 h 67950"/>
                <a:gd name="connsiteX6" fmla="*/ 101969 w 117827"/>
                <a:gd name="connsiteY6" fmla="*/ 64711 h 67950"/>
                <a:gd name="connsiteX7" fmla="*/ 90203 w 117827"/>
                <a:gd name="connsiteY7" fmla="*/ 67951 h 67950"/>
                <a:gd name="connsiteX8" fmla="*/ 75879 w 117827"/>
                <a:gd name="connsiteY8" fmla="*/ 65564 h 67950"/>
                <a:gd name="connsiteX9" fmla="*/ 76050 w 117827"/>
                <a:gd name="connsiteY9" fmla="*/ 65649 h 67950"/>
                <a:gd name="connsiteX10" fmla="*/ 72554 w 117827"/>
                <a:gd name="connsiteY10" fmla="*/ 63859 h 67950"/>
                <a:gd name="connsiteX11" fmla="*/ 65222 w 117827"/>
                <a:gd name="connsiteY11" fmla="*/ 57123 h 67950"/>
                <a:gd name="connsiteX12" fmla="*/ 63176 w 117827"/>
                <a:gd name="connsiteY12" fmla="*/ 54992 h 67950"/>
                <a:gd name="connsiteX13" fmla="*/ 63347 w 117827"/>
                <a:gd name="connsiteY13" fmla="*/ 55162 h 67950"/>
                <a:gd name="connsiteX14" fmla="*/ 58913 w 117827"/>
                <a:gd name="connsiteY14" fmla="*/ 35041 h 67950"/>
                <a:gd name="connsiteX15" fmla="*/ 53371 w 117827"/>
                <a:gd name="connsiteY15" fmla="*/ 45102 h 67950"/>
                <a:gd name="connsiteX16" fmla="*/ 46636 w 117827"/>
                <a:gd name="connsiteY16" fmla="*/ 53116 h 67950"/>
                <a:gd name="connsiteX17" fmla="*/ 33762 w 117827"/>
                <a:gd name="connsiteY17" fmla="*/ 57891 h 67950"/>
                <a:gd name="connsiteX18" fmla="*/ 10487 w 117827"/>
                <a:gd name="connsiteY18" fmla="*/ 53031 h 67950"/>
                <a:gd name="connsiteX19" fmla="*/ 10657 w 117827"/>
                <a:gd name="connsiteY19" fmla="*/ 53201 h 67950"/>
                <a:gd name="connsiteX20" fmla="*/ 9122 w 117827"/>
                <a:gd name="connsiteY20" fmla="*/ 50217 h 67950"/>
                <a:gd name="connsiteX21" fmla="*/ 0 w 117827"/>
                <a:gd name="connsiteY21" fmla="*/ 26771 h 67950"/>
                <a:gd name="connsiteX22" fmla="*/ 29414 w 117827"/>
                <a:gd name="connsiteY22" fmla="*/ 0 h 6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7827" h="67950">
                  <a:moveTo>
                    <a:pt x="29414" y="0"/>
                  </a:moveTo>
                  <a:cubicBezTo>
                    <a:pt x="34956" y="1535"/>
                    <a:pt x="40498" y="3155"/>
                    <a:pt x="46124" y="4689"/>
                  </a:cubicBezTo>
                  <a:cubicBezTo>
                    <a:pt x="53712" y="11339"/>
                    <a:pt x="58061" y="19780"/>
                    <a:pt x="59510" y="31034"/>
                  </a:cubicBezTo>
                  <a:cubicBezTo>
                    <a:pt x="66416" y="15943"/>
                    <a:pt x="76903" y="8526"/>
                    <a:pt x="92506" y="10657"/>
                  </a:cubicBezTo>
                  <a:cubicBezTo>
                    <a:pt x="107426" y="12618"/>
                    <a:pt x="114161" y="23190"/>
                    <a:pt x="117827" y="36491"/>
                  </a:cubicBezTo>
                  <a:cubicBezTo>
                    <a:pt x="117827" y="37770"/>
                    <a:pt x="117827" y="39048"/>
                    <a:pt x="117827" y="40242"/>
                  </a:cubicBezTo>
                  <a:cubicBezTo>
                    <a:pt x="115610" y="50388"/>
                    <a:pt x="111006" y="58999"/>
                    <a:pt x="101969" y="64711"/>
                  </a:cubicBezTo>
                  <a:cubicBezTo>
                    <a:pt x="98048" y="65820"/>
                    <a:pt x="94125" y="66843"/>
                    <a:pt x="90203" y="67951"/>
                  </a:cubicBezTo>
                  <a:cubicBezTo>
                    <a:pt x="85428" y="67184"/>
                    <a:pt x="80654" y="66331"/>
                    <a:pt x="75879" y="65564"/>
                  </a:cubicBezTo>
                  <a:cubicBezTo>
                    <a:pt x="75879" y="65564"/>
                    <a:pt x="76050" y="65649"/>
                    <a:pt x="76050" y="65649"/>
                  </a:cubicBezTo>
                  <a:cubicBezTo>
                    <a:pt x="74856" y="65052"/>
                    <a:pt x="73748" y="64456"/>
                    <a:pt x="72554" y="63859"/>
                  </a:cubicBezTo>
                  <a:cubicBezTo>
                    <a:pt x="70082" y="61642"/>
                    <a:pt x="67695" y="59340"/>
                    <a:pt x="65222" y="57123"/>
                  </a:cubicBezTo>
                  <a:cubicBezTo>
                    <a:pt x="64540" y="56441"/>
                    <a:pt x="63859" y="55674"/>
                    <a:pt x="63176" y="54992"/>
                  </a:cubicBezTo>
                  <a:cubicBezTo>
                    <a:pt x="63176" y="54992"/>
                    <a:pt x="63347" y="55162"/>
                    <a:pt x="63347" y="55162"/>
                  </a:cubicBezTo>
                  <a:cubicBezTo>
                    <a:pt x="61301" y="48938"/>
                    <a:pt x="58487" y="42970"/>
                    <a:pt x="58913" y="35041"/>
                  </a:cubicBezTo>
                  <a:cubicBezTo>
                    <a:pt x="56696" y="39134"/>
                    <a:pt x="55247" y="42288"/>
                    <a:pt x="53371" y="45102"/>
                  </a:cubicBezTo>
                  <a:cubicBezTo>
                    <a:pt x="51410" y="47915"/>
                    <a:pt x="48938" y="50473"/>
                    <a:pt x="46636" y="53116"/>
                  </a:cubicBezTo>
                  <a:cubicBezTo>
                    <a:pt x="42373" y="54736"/>
                    <a:pt x="38025" y="56271"/>
                    <a:pt x="33762" y="57891"/>
                  </a:cubicBezTo>
                  <a:cubicBezTo>
                    <a:pt x="25407" y="59084"/>
                    <a:pt x="18075" y="55333"/>
                    <a:pt x="10487" y="53031"/>
                  </a:cubicBezTo>
                  <a:lnTo>
                    <a:pt x="10657" y="53201"/>
                  </a:lnTo>
                  <a:cubicBezTo>
                    <a:pt x="10145" y="52178"/>
                    <a:pt x="9634" y="51240"/>
                    <a:pt x="9122" y="50217"/>
                  </a:cubicBezTo>
                  <a:cubicBezTo>
                    <a:pt x="3666" y="43311"/>
                    <a:pt x="1278" y="35297"/>
                    <a:pt x="0" y="26771"/>
                  </a:cubicBezTo>
                  <a:cubicBezTo>
                    <a:pt x="3666" y="10998"/>
                    <a:pt x="12703" y="1193"/>
                    <a:pt x="29414" y="0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9391117C-F2C2-419E-72EA-77553271027A}"/>
                </a:ext>
              </a:extLst>
            </p:cNvPr>
            <p:cNvSpPr/>
            <p:nvPr/>
          </p:nvSpPr>
          <p:spPr>
            <a:xfrm>
              <a:off x="7725218" y="2571121"/>
              <a:ext cx="1535" cy="2984"/>
            </a:xfrm>
            <a:custGeom>
              <a:avLst/>
              <a:gdLst>
                <a:gd name="connsiteX0" fmla="*/ 0 w 1535"/>
                <a:gd name="connsiteY0" fmla="*/ 0 h 2984"/>
                <a:gd name="connsiteX1" fmla="*/ 1535 w 1535"/>
                <a:gd name="connsiteY1" fmla="*/ 2984 h 2984"/>
                <a:gd name="connsiteX2" fmla="*/ 0 w 1535"/>
                <a:gd name="connsiteY2" fmla="*/ 0 h 2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5" h="2984">
                  <a:moveTo>
                    <a:pt x="0" y="0"/>
                  </a:moveTo>
                  <a:cubicBezTo>
                    <a:pt x="512" y="1023"/>
                    <a:pt x="1023" y="1961"/>
                    <a:pt x="1535" y="2984"/>
                  </a:cubicBezTo>
                  <a:cubicBezTo>
                    <a:pt x="1023" y="1961"/>
                    <a:pt x="512" y="938"/>
                    <a:pt x="0" y="0"/>
                  </a:cubicBezTo>
                  <a:close/>
                </a:path>
              </a:pathLst>
            </a:custGeom>
            <a:solidFill>
              <a:srgbClr val="F0EFE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9F395B47-EDAA-6D74-87D4-2DD56A8E6B2A}"/>
                </a:ext>
              </a:extLst>
            </p:cNvPr>
            <p:cNvSpPr/>
            <p:nvPr/>
          </p:nvSpPr>
          <p:spPr>
            <a:xfrm>
              <a:off x="7746277" y="2624664"/>
              <a:ext cx="1535" cy="2046"/>
            </a:xfrm>
            <a:custGeom>
              <a:avLst/>
              <a:gdLst>
                <a:gd name="connsiteX0" fmla="*/ 0 w 1535"/>
                <a:gd name="connsiteY0" fmla="*/ 0 h 2046"/>
                <a:gd name="connsiteX1" fmla="*/ 1535 w 1535"/>
                <a:gd name="connsiteY1" fmla="*/ 2046 h 2046"/>
                <a:gd name="connsiteX2" fmla="*/ 0 w 1535"/>
                <a:gd name="connsiteY2" fmla="*/ 0 h 2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5" h="2046">
                  <a:moveTo>
                    <a:pt x="0" y="0"/>
                  </a:moveTo>
                  <a:cubicBezTo>
                    <a:pt x="512" y="682"/>
                    <a:pt x="1023" y="1364"/>
                    <a:pt x="1535" y="2046"/>
                  </a:cubicBezTo>
                  <a:cubicBezTo>
                    <a:pt x="1023" y="1364"/>
                    <a:pt x="512" y="682"/>
                    <a:pt x="0" y="0"/>
                  </a:cubicBezTo>
                  <a:close/>
                </a:path>
              </a:pathLst>
            </a:custGeom>
            <a:solidFill>
              <a:srgbClr val="F0EFE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D3B3FB54-3203-A9AC-5535-A40A8C56C984}"/>
                </a:ext>
              </a:extLst>
            </p:cNvPr>
            <p:cNvSpPr/>
            <p:nvPr/>
          </p:nvSpPr>
          <p:spPr>
            <a:xfrm>
              <a:off x="7788651" y="2584848"/>
              <a:ext cx="3494" cy="1936"/>
            </a:xfrm>
            <a:custGeom>
              <a:avLst/>
              <a:gdLst>
                <a:gd name="connsiteX0" fmla="*/ 0 w 3494"/>
                <a:gd name="connsiteY0" fmla="*/ 0 h 1936"/>
                <a:gd name="connsiteX1" fmla="*/ 3495 w 3494"/>
                <a:gd name="connsiteY1" fmla="*/ 1790 h 1936"/>
                <a:gd name="connsiteX2" fmla="*/ 0 w 3494"/>
                <a:gd name="connsiteY2" fmla="*/ 0 h 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4" h="1936">
                  <a:moveTo>
                    <a:pt x="0" y="0"/>
                  </a:moveTo>
                  <a:cubicBezTo>
                    <a:pt x="1193" y="597"/>
                    <a:pt x="2301" y="1193"/>
                    <a:pt x="3495" y="1790"/>
                  </a:cubicBezTo>
                  <a:cubicBezTo>
                    <a:pt x="1619" y="2387"/>
                    <a:pt x="938" y="1023"/>
                    <a:pt x="0" y="0"/>
                  </a:cubicBezTo>
                  <a:close/>
                </a:path>
              </a:pathLst>
            </a:custGeom>
            <a:solidFill>
              <a:srgbClr val="F0EFE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30A0F6C4-02D3-2AA8-D7A0-808EA87FEBD7}"/>
                </a:ext>
              </a:extLst>
            </p:cNvPr>
            <p:cNvSpPr/>
            <p:nvPr/>
          </p:nvSpPr>
          <p:spPr>
            <a:xfrm>
              <a:off x="7779254" y="2575896"/>
              <a:ext cx="2063" cy="2131"/>
            </a:xfrm>
            <a:custGeom>
              <a:avLst/>
              <a:gdLst>
                <a:gd name="connsiteX0" fmla="*/ 17 w 2063"/>
                <a:gd name="connsiteY0" fmla="*/ 0 h 2131"/>
                <a:gd name="connsiteX1" fmla="*/ 2063 w 2063"/>
                <a:gd name="connsiteY1" fmla="*/ 2131 h 2131"/>
                <a:gd name="connsiteX2" fmla="*/ 17 w 2063"/>
                <a:gd name="connsiteY2" fmla="*/ 0 h 2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3" h="2131">
                  <a:moveTo>
                    <a:pt x="17" y="0"/>
                  </a:moveTo>
                  <a:cubicBezTo>
                    <a:pt x="700" y="682"/>
                    <a:pt x="1382" y="1450"/>
                    <a:pt x="2063" y="2131"/>
                  </a:cubicBezTo>
                  <a:cubicBezTo>
                    <a:pt x="955" y="1791"/>
                    <a:pt x="-152" y="1535"/>
                    <a:pt x="17" y="0"/>
                  </a:cubicBezTo>
                  <a:close/>
                </a:path>
              </a:pathLst>
            </a:custGeom>
            <a:solidFill>
              <a:srgbClr val="F0EFE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C5EFBED7-B580-1CF0-6AC9-151C2DFD4849}"/>
                </a:ext>
              </a:extLst>
            </p:cNvPr>
            <p:cNvSpPr/>
            <p:nvPr/>
          </p:nvSpPr>
          <p:spPr>
            <a:xfrm>
              <a:off x="7903517" y="2566944"/>
              <a:ext cx="57867" cy="57117"/>
            </a:xfrm>
            <a:custGeom>
              <a:avLst/>
              <a:gdLst>
                <a:gd name="connsiteX0" fmla="*/ 57868 w 57867"/>
                <a:gd name="connsiteY0" fmla="*/ 34274 h 57117"/>
                <a:gd name="connsiteX1" fmla="*/ 7737 w 57867"/>
                <a:gd name="connsiteY1" fmla="*/ 47745 h 57117"/>
                <a:gd name="connsiteX2" fmla="*/ 148 w 57867"/>
                <a:gd name="connsiteY2" fmla="*/ 34359 h 57117"/>
                <a:gd name="connsiteX3" fmla="*/ 15069 w 57867"/>
                <a:gd name="connsiteY3" fmla="*/ 2899 h 57117"/>
                <a:gd name="connsiteX4" fmla="*/ 25981 w 57867"/>
                <a:gd name="connsiteY4" fmla="*/ 0 h 57117"/>
                <a:gd name="connsiteX5" fmla="*/ 57868 w 57867"/>
                <a:gd name="connsiteY5" fmla="*/ 34274 h 57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867" h="57117">
                  <a:moveTo>
                    <a:pt x="57868" y="34274"/>
                  </a:moveTo>
                  <a:cubicBezTo>
                    <a:pt x="50366" y="59084"/>
                    <a:pt x="22997" y="63859"/>
                    <a:pt x="7737" y="47745"/>
                  </a:cubicBezTo>
                  <a:cubicBezTo>
                    <a:pt x="3985" y="43823"/>
                    <a:pt x="3218" y="38452"/>
                    <a:pt x="148" y="34359"/>
                  </a:cubicBezTo>
                  <a:cubicBezTo>
                    <a:pt x="-960" y="20974"/>
                    <a:pt x="4155" y="10572"/>
                    <a:pt x="15069" y="2899"/>
                  </a:cubicBezTo>
                  <a:cubicBezTo>
                    <a:pt x="18734" y="1961"/>
                    <a:pt x="22315" y="938"/>
                    <a:pt x="25981" y="0"/>
                  </a:cubicBezTo>
                  <a:cubicBezTo>
                    <a:pt x="48916" y="1705"/>
                    <a:pt x="57186" y="10657"/>
                    <a:pt x="57868" y="34274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29826456-AE7E-7346-2BD9-F75E277881B8}"/>
                </a:ext>
              </a:extLst>
            </p:cNvPr>
            <p:cNvSpPr/>
            <p:nvPr/>
          </p:nvSpPr>
          <p:spPr>
            <a:xfrm>
              <a:off x="8748566" y="2927757"/>
              <a:ext cx="46138" cy="46135"/>
            </a:xfrm>
            <a:custGeom>
              <a:avLst/>
              <a:gdLst>
                <a:gd name="connsiteX0" fmla="*/ 46138 w 46138"/>
                <a:gd name="connsiteY0" fmla="*/ 22766 h 46135"/>
                <a:gd name="connsiteX1" fmla="*/ 24226 w 46138"/>
                <a:gd name="connsiteY1" fmla="*/ 46127 h 46135"/>
                <a:gd name="connsiteX2" fmla="*/ 13 w 46138"/>
                <a:gd name="connsiteY2" fmla="*/ 23790 h 46135"/>
                <a:gd name="connsiteX3" fmla="*/ 22607 w 46138"/>
                <a:gd name="connsiteY3" fmla="*/ 2 h 46135"/>
                <a:gd name="connsiteX4" fmla="*/ 46138 w 46138"/>
                <a:gd name="connsiteY4" fmla="*/ 22766 h 46135"/>
                <a:gd name="connsiteX5" fmla="*/ 43836 w 46138"/>
                <a:gd name="connsiteY5" fmla="*/ 22937 h 46135"/>
                <a:gd name="connsiteX6" fmla="*/ 40511 w 46138"/>
                <a:gd name="connsiteY6" fmla="*/ 21146 h 46135"/>
                <a:gd name="connsiteX7" fmla="*/ 31302 w 46138"/>
                <a:gd name="connsiteY7" fmla="*/ 11768 h 46135"/>
                <a:gd name="connsiteX8" fmla="*/ 27210 w 46138"/>
                <a:gd name="connsiteY8" fmla="*/ 8357 h 46135"/>
                <a:gd name="connsiteX9" fmla="*/ 23289 w 46138"/>
                <a:gd name="connsiteY9" fmla="*/ 13473 h 46135"/>
                <a:gd name="connsiteX10" fmla="*/ 16723 w 46138"/>
                <a:gd name="connsiteY10" fmla="*/ 21061 h 46135"/>
                <a:gd name="connsiteX11" fmla="*/ 12119 w 46138"/>
                <a:gd name="connsiteY11" fmla="*/ 25239 h 46135"/>
                <a:gd name="connsiteX12" fmla="*/ 16127 w 46138"/>
                <a:gd name="connsiteY12" fmla="*/ 29076 h 46135"/>
                <a:gd name="connsiteX13" fmla="*/ 23374 w 46138"/>
                <a:gd name="connsiteY13" fmla="*/ 37090 h 46135"/>
                <a:gd name="connsiteX14" fmla="*/ 27551 w 46138"/>
                <a:gd name="connsiteY14" fmla="*/ 41949 h 46135"/>
                <a:gd name="connsiteX15" fmla="*/ 31473 w 46138"/>
                <a:gd name="connsiteY15" fmla="*/ 37175 h 46135"/>
                <a:gd name="connsiteX16" fmla="*/ 39659 w 46138"/>
                <a:gd name="connsiteY16" fmla="*/ 28990 h 46135"/>
                <a:gd name="connsiteX17" fmla="*/ 43836 w 46138"/>
                <a:gd name="connsiteY17" fmla="*/ 22937 h 4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138" h="46135">
                  <a:moveTo>
                    <a:pt x="46138" y="22766"/>
                  </a:moveTo>
                  <a:cubicBezTo>
                    <a:pt x="46223" y="35640"/>
                    <a:pt x="36674" y="45872"/>
                    <a:pt x="24226" y="46127"/>
                  </a:cubicBezTo>
                  <a:cubicBezTo>
                    <a:pt x="10841" y="46468"/>
                    <a:pt x="354" y="36749"/>
                    <a:pt x="13" y="23790"/>
                  </a:cubicBezTo>
                  <a:cubicBezTo>
                    <a:pt x="-414" y="10660"/>
                    <a:pt x="9647" y="173"/>
                    <a:pt x="22607" y="2"/>
                  </a:cubicBezTo>
                  <a:cubicBezTo>
                    <a:pt x="36248" y="-168"/>
                    <a:pt x="46053" y="9295"/>
                    <a:pt x="46138" y="22766"/>
                  </a:cubicBezTo>
                  <a:close/>
                  <a:moveTo>
                    <a:pt x="43836" y="22937"/>
                  </a:moveTo>
                  <a:cubicBezTo>
                    <a:pt x="43836" y="22084"/>
                    <a:pt x="42301" y="20976"/>
                    <a:pt x="40511" y="21146"/>
                  </a:cubicBezTo>
                  <a:cubicBezTo>
                    <a:pt x="33179" y="21999"/>
                    <a:pt x="30450" y="18930"/>
                    <a:pt x="31302" y="11768"/>
                  </a:cubicBezTo>
                  <a:cubicBezTo>
                    <a:pt x="31558" y="9210"/>
                    <a:pt x="29683" y="8102"/>
                    <a:pt x="27210" y="8357"/>
                  </a:cubicBezTo>
                  <a:cubicBezTo>
                    <a:pt x="24056" y="8613"/>
                    <a:pt x="23118" y="10830"/>
                    <a:pt x="23289" y="13473"/>
                  </a:cubicBezTo>
                  <a:cubicBezTo>
                    <a:pt x="23630" y="18248"/>
                    <a:pt x="22862" y="21743"/>
                    <a:pt x="16723" y="21061"/>
                  </a:cubicBezTo>
                  <a:cubicBezTo>
                    <a:pt x="13996" y="20720"/>
                    <a:pt x="11950" y="21999"/>
                    <a:pt x="12119" y="25239"/>
                  </a:cubicBezTo>
                  <a:cubicBezTo>
                    <a:pt x="12290" y="27711"/>
                    <a:pt x="13825" y="29331"/>
                    <a:pt x="16127" y="29076"/>
                  </a:cubicBezTo>
                  <a:cubicBezTo>
                    <a:pt x="22522" y="28393"/>
                    <a:pt x="23885" y="31633"/>
                    <a:pt x="23374" y="37090"/>
                  </a:cubicBezTo>
                  <a:cubicBezTo>
                    <a:pt x="23118" y="39818"/>
                    <a:pt x="24397" y="41864"/>
                    <a:pt x="27551" y="41949"/>
                  </a:cubicBezTo>
                  <a:cubicBezTo>
                    <a:pt x="30962" y="42120"/>
                    <a:pt x="31814" y="39818"/>
                    <a:pt x="31473" y="37175"/>
                  </a:cubicBezTo>
                  <a:cubicBezTo>
                    <a:pt x="30535" y="30610"/>
                    <a:pt x="33350" y="28479"/>
                    <a:pt x="39659" y="28990"/>
                  </a:cubicBezTo>
                  <a:cubicBezTo>
                    <a:pt x="42301" y="29246"/>
                    <a:pt x="43922" y="27285"/>
                    <a:pt x="43836" y="22937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BF9BAC99-C719-BE31-1C2D-58813C7424C5}"/>
                </a:ext>
              </a:extLst>
            </p:cNvPr>
            <p:cNvSpPr/>
            <p:nvPr/>
          </p:nvSpPr>
          <p:spPr>
            <a:xfrm>
              <a:off x="8543872" y="2830982"/>
              <a:ext cx="46303" cy="46219"/>
            </a:xfrm>
            <a:custGeom>
              <a:avLst/>
              <a:gdLst>
                <a:gd name="connsiteX0" fmla="*/ 23361 w 46303"/>
                <a:gd name="connsiteY0" fmla="*/ 46219 h 46219"/>
                <a:gd name="connsiteX1" fmla="*/ 1 w 46303"/>
                <a:gd name="connsiteY1" fmla="*/ 23369 h 46219"/>
                <a:gd name="connsiteX2" fmla="*/ 21997 w 46303"/>
                <a:gd name="connsiteY2" fmla="*/ 8 h 46219"/>
                <a:gd name="connsiteX3" fmla="*/ 46295 w 46303"/>
                <a:gd name="connsiteY3" fmla="*/ 22517 h 46219"/>
                <a:gd name="connsiteX4" fmla="*/ 23361 w 46303"/>
                <a:gd name="connsiteY4" fmla="*/ 46219 h 46219"/>
                <a:gd name="connsiteX5" fmla="*/ 38538 w 46303"/>
                <a:gd name="connsiteY5" fmla="*/ 27632 h 46219"/>
                <a:gd name="connsiteX6" fmla="*/ 36406 w 46303"/>
                <a:gd name="connsiteY6" fmla="*/ 24563 h 46219"/>
                <a:gd name="connsiteX7" fmla="*/ 26516 w 46303"/>
                <a:gd name="connsiteY7" fmla="*/ 14076 h 46219"/>
                <a:gd name="connsiteX8" fmla="*/ 22082 w 46303"/>
                <a:gd name="connsiteY8" fmla="*/ 10836 h 46219"/>
                <a:gd name="connsiteX9" fmla="*/ 19013 w 46303"/>
                <a:gd name="connsiteY9" fmla="*/ 15611 h 46219"/>
                <a:gd name="connsiteX10" fmla="*/ 10914 w 46303"/>
                <a:gd name="connsiteY10" fmla="*/ 24222 h 46219"/>
                <a:gd name="connsiteX11" fmla="*/ 6822 w 46303"/>
                <a:gd name="connsiteY11" fmla="*/ 27973 h 46219"/>
                <a:gd name="connsiteX12" fmla="*/ 10999 w 46303"/>
                <a:gd name="connsiteY12" fmla="*/ 31554 h 46219"/>
                <a:gd name="connsiteX13" fmla="*/ 19013 w 46303"/>
                <a:gd name="connsiteY13" fmla="*/ 39995 h 46219"/>
                <a:gd name="connsiteX14" fmla="*/ 22338 w 46303"/>
                <a:gd name="connsiteY14" fmla="*/ 44343 h 46219"/>
                <a:gd name="connsiteX15" fmla="*/ 26857 w 46303"/>
                <a:gd name="connsiteY15" fmla="*/ 39995 h 46219"/>
                <a:gd name="connsiteX16" fmla="*/ 34786 w 46303"/>
                <a:gd name="connsiteY16" fmla="*/ 31469 h 46219"/>
                <a:gd name="connsiteX17" fmla="*/ 38538 w 46303"/>
                <a:gd name="connsiteY17" fmla="*/ 27632 h 46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303" h="46219">
                  <a:moveTo>
                    <a:pt x="23361" y="46219"/>
                  </a:moveTo>
                  <a:cubicBezTo>
                    <a:pt x="9635" y="46304"/>
                    <a:pt x="86" y="36925"/>
                    <a:pt x="1" y="23369"/>
                  </a:cubicBezTo>
                  <a:cubicBezTo>
                    <a:pt x="-85" y="10580"/>
                    <a:pt x="9550" y="349"/>
                    <a:pt x="21997" y="8"/>
                  </a:cubicBezTo>
                  <a:cubicBezTo>
                    <a:pt x="34871" y="-333"/>
                    <a:pt x="45955" y="9898"/>
                    <a:pt x="46295" y="22517"/>
                  </a:cubicBezTo>
                  <a:cubicBezTo>
                    <a:pt x="46637" y="35561"/>
                    <a:pt x="36321" y="46133"/>
                    <a:pt x="23361" y="46219"/>
                  </a:cubicBezTo>
                  <a:close/>
                  <a:moveTo>
                    <a:pt x="38538" y="27632"/>
                  </a:moveTo>
                  <a:cubicBezTo>
                    <a:pt x="38538" y="26097"/>
                    <a:pt x="37770" y="24478"/>
                    <a:pt x="36406" y="24563"/>
                  </a:cubicBezTo>
                  <a:cubicBezTo>
                    <a:pt x="28818" y="24904"/>
                    <a:pt x="25920" y="21493"/>
                    <a:pt x="26516" y="14076"/>
                  </a:cubicBezTo>
                  <a:cubicBezTo>
                    <a:pt x="26687" y="11859"/>
                    <a:pt x="24555" y="10410"/>
                    <a:pt x="22082" y="10836"/>
                  </a:cubicBezTo>
                  <a:cubicBezTo>
                    <a:pt x="19610" y="11348"/>
                    <a:pt x="18672" y="13394"/>
                    <a:pt x="19013" y="15611"/>
                  </a:cubicBezTo>
                  <a:cubicBezTo>
                    <a:pt x="19780" y="21835"/>
                    <a:pt x="17563" y="24733"/>
                    <a:pt x="10914" y="24222"/>
                  </a:cubicBezTo>
                  <a:cubicBezTo>
                    <a:pt x="8782" y="24051"/>
                    <a:pt x="6822" y="25330"/>
                    <a:pt x="6822" y="27973"/>
                  </a:cubicBezTo>
                  <a:cubicBezTo>
                    <a:pt x="6822" y="30616"/>
                    <a:pt x="8782" y="31810"/>
                    <a:pt x="10999" y="31554"/>
                  </a:cubicBezTo>
                  <a:cubicBezTo>
                    <a:pt x="17734" y="30701"/>
                    <a:pt x="19695" y="33856"/>
                    <a:pt x="19013" y="39995"/>
                  </a:cubicBezTo>
                  <a:cubicBezTo>
                    <a:pt x="18757" y="42211"/>
                    <a:pt x="19610" y="44172"/>
                    <a:pt x="22338" y="44343"/>
                  </a:cubicBezTo>
                  <a:cubicBezTo>
                    <a:pt x="25408" y="44599"/>
                    <a:pt x="27112" y="42979"/>
                    <a:pt x="26857" y="39995"/>
                  </a:cubicBezTo>
                  <a:cubicBezTo>
                    <a:pt x="26345" y="34026"/>
                    <a:pt x="27880" y="30531"/>
                    <a:pt x="34786" y="31469"/>
                  </a:cubicBezTo>
                  <a:cubicBezTo>
                    <a:pt x="37173" y="31810"/>
                    <a:pt x="38623" y="30275"/>
                    <a:pt x="38538" y="27632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12B73B79-33C2-9A21-C6FA-776FBB6B038E}"/>
                </a:ext>
              </a:extLst>
            </p:cNvPr>
            <p:cNvSpPr/>
            <p:nvPr/>
          </p:nvSpPr>
          <p:spPr>
            <a:xfrm>
              <a:off x="8685914" y="2850172"/>
              <a:ext cx="47329" cy="47150"/>
            </a:xfrm>
            <a:custGeom>
              <a:avLst/>
              <a:gdLst>
                <a:gd name="connsiteX0" fmla="*/ 24128 w 47329"/>
                <a:gd name="connsiteY0" fmla="*/ 47150 h 47150"/>
                <a:gd name="connsiteX1" fmla="*/ 0 w 47329"/>
                <a:gd name="connsiteY1" fmla="*/ 23959 h 47150"/>
                <a:gd name="connsiteX2" fmla="*/ 23532 w 47329"/>
                <a:gd name="connsiteY2" fmla="*/ 2 h 47150"/>
                <a:gd name="connsiteX3" fmla="*/ 47318 w 47329"/>
                <a:gd name="connsiteY3" fmla="*/ 24471 h 47150"/>
                <a:gd name="connsiteX4" fmla="*/ 24128 w 47329"/>
                <a:gd name="connsiteY4" fmla="*/ 47150 h 47150"/>
                <a:gd name="connsiteX5" fmla="*/ 28562 w 47329"/>
                <a:gd name="connsiteY5" fmla="*/ 8272 h 47150"/>
                <a:gd name="connsiteX6" fmla="*/ 24214 w 47329"/>
                <a:gd name="connsiteY6" fmla="*/ 12109 h 47150"/>
                <a:gd name="connsiteX7" fmla="*/ 15602 w 47329"/>
                <a:gd name="connsiteY7" fmla="*/ 21146 h 47150"/>
                <a:gd name="connsiteX8" fmla="*/ 11936 w 47329"/>
                <a:gd name="connsiteY8" fmla="*/ 25238 h 47150"/>
                <a:gd name="connsiteX9" fmla="*/ 15858 w 47329"/>
                <a:gd name="connsiteY9" fmla="*/ 28905 h 47150"/>
                <a:gd name="connsiteX10" fmla="*/ 24214 w 47329"/>
                <a:gd name="connsiteY10" fmla="*/ 38112 h 47150"/>
                <a:gd name="connsiteX11" fmla="*/ 29670 w 47329"/>
                <a:gd name="connsiteY11" fmla="*/ 41097 h 47150"/>
                <a:gd name="connsiteX12" fmla="*/ 43141 w 47329"/>
                <a:gd name="connsiteY12" fmla="*/ 27370 h 47150"/>
                <a:gd name="connsiteX13" fmla="*/ 43738 w 47329"/>
                <a:gd name="connsiteY13" fmla="*/ 25494 h 47150"/>
                <a:gd name="connsiteX14" fmla="*/ 30608 w 47329"/>
                <a:gd name="connsiteY14" fmla="*/ 9380 h 47150"/>
                <a:gd name="connsiteX15" fmla="*/ 28562 w 47329"/>
                <a:gd name="connsiteY15" fmla="*/ 8272 h 4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329" h="47150">
                  <a:moveTo>
                    <a:pt x="24128" y="47150"/>
                  </a:moveTo>
                  <a:cubicBezTo>
                    <a:pt x="11425" y="47065"/>
                    <a:pt x="170" y="36237"/>
                    <a:pt x="0" y="23959"/>
                  </a:cubicBezTo>
                  <a:cubicBezTo>
                    <a:pt x="-85" y="12279"/>
                    <a:pt x="11852" y="87"/>
                    <a:pt x="23532" y="2"/>
                  </a:cubicBezTo>
                  <a:cubicBezTo>
                    <a:pt x="36150" y="-169"/>
                    <a:pt x="47745" y="11768"/>
                    <a:pt x="47318" y="24471"/>
                  </a:cubicBezTo>
                  <a:cubicBezTo>
                    <a:pt x="46893" y="36578"/>
                    <a:pt x="36065" y="47235"/>
                    <a:pt x="24128" y="47150"/>
                  </a:cubicBezTo>
                  <a:close/>
                  <a:moveTo>
                    <a:pt x="28562" y="8272"/>
                  </a:moveTo>
                  <a:cubicBezTo>
                    <a:pt x="25493" y="8272"/>
                    <a:pt x="24043" y="9892"/>
                    <a:pt x="24214" y="12109"/>
                  </a:cubicBezTo>
                  <a:cubicBezTo>
                    <a:pt x="24810" y="18588"/>
                    <a:pt x="22679" y="21913"/>
                    <a:pt x="15602" y="21146"/>
                  </a:cubicBezTo>
                  <a:cubicBezTo>
                    <a:pt x="13386" y="20890"/>
                    <a:pt x="11852" y="22766"/>
                    <a:pt x="11936" y="25238"/>
                  </a:cubicBezTo>
                  <a:cubicBezTo>
                    <a:pt x="11936" y="27796"/>
                    <a:pt x="13556" y="29331"/>
                    <a:pt x="15858" y="28905"/>
                  </a:cubicBezTo>
                  <a:cubicBezTo>
                    <a:pt x="23447" y="27796"/>
                    <a:pt x="24470" y="31974"/>
                    <a:pt x="24214" y="38112"/>
                  </a:cubicBezTo>
                  <a:cubicBezTo>
                    <a:pt x="24128" y="42034"/>
                    <a:pt x="29329" y="42802"/>
                    <a:pt x="29670" y="41097"/>
                  </a:cubicBezTo>
                  <a:cubicBezTo>
                    <a:pt x="31375" y="33338"/>
                    <a:pt x="34104" y="27626"/>
                    <a:pt x="43141" y="27370"/>
                  </a:cubicBezTo>
                  <a:cubicBezTo>
                    <a:pt x="43397" y="27370"/>
                    <a:pt x="43908" y="26006"/>
                    <a:pt x="43738" y="25494"/>
                  </a:cubicBezTo>
                  <a:cubicBezTo>
                    <a:pt x="41009" y="18844"/>
                    <a:pt x="27795" y="20635"/>
                    <a:pt x="30608" y="9380"/>
                  </a:cubicBezTo>
                  <a:cubicBezTo>
                    <a:pt x="30779" y="9210"/>
                    <a:pt x="29073" y="8528"/>
                    <a:pt x="28562" y="8272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0CD17D8-618F-7832-3727-55F280E76DC8}"/>
                </a:ext>
              </a:extLst>
            </p:cNvPr>
            <p:cNvSpPr/>
            <p:nvPr/>
          </p:nvSpPr>
          <p:spPr>
            <a:xfrm>
              <a:off x="8032660" y="2844033"/>
              <a:ext cx="47323" cy="47237"/>
            </a:xfrm>
            <a:custGeom>
              <a:avLst/>
              <a:gdLst>
                <a:gd name="connsiteX0" fmla="*/ 47320 w 47323"/>
                <a:gd name="connsiteY0" fmla="*/ 23278 h 47237"/>
                <a:gd name="connsiteX1" fmla="*/ 23959 w 47323"/>
                <a:gd name="connsiteY1" fmla="*/ 47235 h 47237"/>
                <a:gd name="connsiteX2" fmla="*/ 2 w 47323"/>
                <a:gd name="connsiteY2" fmla="*/ 23874 h 47237"/>
                <a:gd name="connsiteX3" fmla="*/ 23363 w 47323"/>
                <a:gd name="connsiteY3" fmla="*/ 2 h 47237"/>
                <a:gd name="connsiteX4" fmla="*/ 47320 w 47323"/>
                <a:gd name="connsiteY4" fmla="*/ 23278 h 47237"/>
                <a:gd name="connsiteX5" fmla="*/ 41181 w 47323"/>
                <a:gd name="connsiteY5" fmla="*/ 23618 h 47237"/>
                <a:gd name="connsiteX6" fmla="*/ 38538 w 47323"/>
                <a:gd name="connsiteY6" fmla="*/ 20379 h 47237"/>
                <a:gd name="connsiteX7" fmla="*/ 28393 w 47323"/>
                <a:gd name="connsiteY7" fmla="*/ 9295 h 47237"/>
                <a:gd name="connsiteX8" fmla="*/ 22936 w 47323"/>
                <a:gd name="connsiteY8" fmla="*/ 7590 h 47237"/>
                <a:gd name="connsiteX9" fmla="*/ 9806 w 47323"/>
                <a:gd name="connsiteY9" fmla="*/ 21658 h 47237"/>
                <a:gd name="connsiteX10" fmla="*/ 9124 w 47323"/>
                <a:gd name="connsiteY10" fmla="*/ 23448 h 47237"/>
                <a:gd name="connsiteX11" fmla="*/ 22169 w 47323"/>
                <a:gd name="connsiteY11" fmla="*/ 38965 h 47237"/>
                <a:gd name="connsiteX12" fmla="*/ 24897 w 47323"/>
                <a:gd name="connsiteY12" fmla="*/ 39818 h 47237"/>
                <a:gd name="connsiteX13" fmla="*/ 40329 w 47323"/>
                <a:gd name="connsiteY13" fmla="*/ 25835 h 47237"/>
                <a:gd name="connsiteX14" fmla="*/ 41181 w 47323"/>
                <a:gd name="connsiteY14" fmla="*/ 23618 h 47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323" h="47237">
                  <a:moveTo>
                    <a:pt x="47320" y="23278"/>
                  </a:moveTo>
                  <a:cubicBezTo>
                    <a:pt x="47576" y="35128"/>
                    <a:pt x="35895" y="47065"/>
                    <a:pt x="23959" y="47235"/>
                  </a:cubicBezTo>
                  <a:cubicBezTo>
                    <a:pt x="12108" y="47406"/>
                    <a:pt x="171" y="35725"/>
                    <a:pt x="2" y="23874"/>
                  </a:cubicBezTo>
                  <a:cubicBezTo>
                    <a:pt x="-169" y="11853"/>
                    <a:pt x="11512" y="-169"/>
                    <a:pt x="23363" y="2"/>
                  </a:cubicBezTo>
                  <a:cubicBezTo>
                    <a:pt x="35469" y="2"/>
                    <a:pt x="47064" y="11341"/>
                    <a:pt x="47320" y="23278"/>
                  </a:cubicBezTo>
                  <a:close/>
                  <a:moveTo>
                    <a:pt x="41181" y="23618"/>
                  </a:moveTo>
                  <a:cubicBezTo>
                    <a:pt x="41011" y="21572"/>
                    <a:pt x="39988" y="20208"/>
                    <a:pt x="38538" y="20379"/>
                  </a:cubicBezTo>
                  <a:cubicBezTo>
                    <a:pt x="29586" y="21658"/>
                    <a:pt x="28393" y="16542"/>
                    <a:pt x="28393" y="9295"/>
                  </a:cubicBezTo>
                  <a:cubicBezTo>
                    <a:pt x="28393" y="6482"/>
                    <a:pt x="23618" y="5544"/>
                    <a:pt x="22936" y="7590"/>
                  </a:cubicBezTo>
                  <a:cubicBezTo>
                    <a:pt x="20463" y="14411"/>
                    <a:pt x="19440" y="21743"/>
                    <a:pt x="9806" y="21658"/>
                  </a:cubicBezTo>
                  <a:cubicBezTo>
                    <a:pt x="9551" y="21658"/>
                    <a:pt x="8953" y="23278"/>
                    <a:pt x="9124" y="23448"/>
                  </a:cubicBezTo>
                  <a:cubicBezTo>
                    <a:pt x="14069" y="28052"/>
                    <a:pt x="23533" y="28905"/>
                    <a:pt x="22169" y="38965"/>
                  </a:cubicBezTo>
                  <a:cubicBezTo>
                    <a:pt x="22169" y="39136"/>
                    <a:pt x="24471" y="40159"/>
                    <a:pt x="24897" y="39818"/>
                  </a:cubicBezTo>
                  <a:cubicBezTo>
                    <a:pt x="30353" y="35555"/>
                    <a:pt x="29672" y="24471"/>
                    <a:pt x="40329" y="25835"/>
                  </a:cubicBezTo>
                  <a:cubicBezTo>
                    <a:pt x="40585" y="26006"/>
                    <a:pt x="41011" y="24215"/>
                    <a:pt x="41181" y="23618"/>
                  </a:cubicBezTo>
                  <a:close/>
                </a:path>
              </a:pathLst>
            </a:custGeom>
            <a:solidFill>
              <a:srgbClr val="96C45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6A1D5E4D-C90A-B204-72EB-AA2454BC9A28}"/>
                </a:ext>
              </a:extLst>
            </p:cNvPr>
            <p:cNvSpPr/>
            <p:nvPr/>
          </p:nvSpPr>
          <p:spPr>
            <a:xfrm>
              <a:off x="8203006" y="2809504"/>
              <a:ext cx="47934" cy="47672"/>
            </a:xfrm>
            <a:custGeom>
              <a:avLst/>
              <a:gdLst>
                <a:gd name="connsiteX0" fmla="*/ 2 w 47934"/>
                <a:gd name="connsiteY0" fmla="*/ 24129 h 47672"/>
                <a:gd name="connsiteX1" fmla="*/ 23788 w 47934"/>
                <a:gd name="connsiteY1" fmla="*/ 1 h 47672"/>
                <a:gd name="connsiteX2" fmla="*/ 47917 w 47934"/>
                <a:gd name="connsiteY2" fmla="*/ 22850 h 47672"/>
                <a:gd name="connsiteX3" fmla="*/ 24471 w 47934"/>
                <a:gd name="connsiteY3" fmla="*/ 47660 h 47672"/>
                <a:gd name="connsiteX4" fmla="*/ 2 w 47934"/>
                <a:gd name="connsiteY4" fmla="*/ 24129 h 47672"/>
                <a:gd name="connsiteX5" fmla="*/ 23192 w 47934"/>
                <a:gd name="connsiteY5" fmla="*/ 26175 h 47672"/>
                <a:gd name="connsiteX6" fmla="*/ 37856 w 47934"/>
                <a:gd name="connsiteY6" fmla="*/ 26175 h 47672"/>
                <a:gd name="connsiteX7" fmla="*/ 42972 w 47934"/>
                <a:gd name="connsiteY7" fmla="*/ 22423 h 47672"/>
                <a:gd name="connsiteX8" fmla="*/ 38709 w 47934"/>
                <a:gd name="connsiteY8" fmla="*/ 18672 h 47672"/>
                <a:gd name="connsiteX9" fmla="*/ 10403 w 47934"/>
                <a:gd name="connsiteY9" fmla="*/ 18757 h 47672"/>
                <a:gd name="connsiteX10" fmla="*/ 6396 w 47934"/>
                <a:gd name="connsiteY10" fmla="*/ 22679 h 47672"/>
                <a:gd name="connsiteX11" fmla="*/ 10574 w 47934"/>
                <a:gd name="connsiteY11" fmla="*/ 26175 h 47672"/>
                <a:gd name="connsiteX12" fmla="*/ 23192 w 47934"/>
                <a:gd name="connsiteY12" fmla="*/ 26175 h 4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934" h="47672">
                  <a:moveTo>
                    <a:pt x="2" y="24129"/>
                  </a:moveTo>
                  <a:cubicBezTo>
                    <a:pt x="-169" y="10999"/>
                    <a:pt x="10574" y="86"/>
                    <a:pt x="23788" y="1"/>
                  </a:cubicBezTo>
                  <a:cubicBezTo>
                    <a:pt x="36663" y="-85"/>
                    <a:pt x="47405" y="10146"/>
                    <a:pt x="47917" y="22850"/>
                  </a:cubicBezTo>
                  <a:cubicBezTo>
                    <a:pt x="48428" y="35553"/>
                    <a:pt x="37345" y="47319"/>
                    <a:pt x="24471" y="47660"/>
                  </a:cubicBezTo>
                  <a:cubicBezTo>
                    <a:pt x="11597" y="48086"/>
                    <a:pt x="173" y="37088"/>
                    <a:pt x="2" y="24129"/>
                  </a:cubicBezTo>
                  <a:close/>
                  <a:moveTo>
                    <a:pt x="23192" y="26175"/>
                  </a:moveTo>
                  <a:cubicBezTo>
                    <a:pt x="28051" y="26175"/>
                    <a:pt x="32997" y="26175"/>
                    <a:pt x="37856" y="26175"/>
                  </a:cubicBezTo>
                  <a:cubicBezTo>
                    <a:pt x="40500" y="26175"/>
                    <a:pt x="43057" y="25663"/>
                    <a:pt x="42972" y="22423"/>
                  </a:cubicBezTo>
                  <a:cubicBezTo>
                    <a:pt x="42887" y="20121"/>
                    <a:pt x="41182" y="18672"/>
                    <a:pt x="38709" y="18672"/>
                  </a:cubicBezTo>
                  <a:cubicBezTo>
                    <a:pt x="29245" y="18672"/>
                    <a:pt x="19867" y="18587"/>
                    <a:pt x="10403" y="18757"/>
                  </a:cubicBezTo>
                  <a:cubicBezTo>
                    <a:pt x="8101" y="18757"/>
                    <a:pt x="6396" y="20036"/>
                    <a:pt x="6396" y="22679"/>
                  </a:cubicBezTo>
                  <a:cubicBezTo>
                    <a:pt x="6396" y="25493"/>
                    <a:pt x="8443" y="26090"/>
                    <a:pt x="10574" y="26175"/>
                  </a:cubicBezTo>
                  <a:cubicBezTo>
                    <a:pt x="14752" y="26260"/>
                    <a:pt x="18929" y="26175"/>
                    <a:pt x="23192" y="26175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91EC700F-5424-2DF5-8277-AC57D1665119}"/>
                </a:ext>
              </a:extLst>
            </p:cNvPr>
            <p:cNvSpPr/>
            <p:nvPr/>
          </p:nvSpPr>
          <p:spPr>
            <a:xfrm>
              <a:off x="8608494" y="2807030"/>
              <a:ext cx="47749" cy="47578"/>
            </a:xfrm>
            <a:custGeom>
              <a:avLst/>
              <a:gdLst>
                <a:gd name="connsiteX0" fmla="*/ 47749 w 47749"/>
                <a:gd name="connsiteY0" fmla="*/ 23960 h 47578"/>
                <a:gd name="connsiteX1" fmla="*/ 23707 w 47749"/>
                <a:gd name="connsiteY1" fmla="*/ 47576 h 47578"/>
                <a:gd name="connsiteX2" fmla="*/ 4 w 47749"/>
                <a:gd name="connsiteY2" fmla="*/ 24386 h 47578"/>
                <a:gd name="connsiteX3" fmla="*/ 23792 w 47749"/>
                <a:gd name="connsiteY3" fmla="*/ 2 h 47578"/>
                <a:gd name="connsiteX4" fmla="*/ 47749 w 47749"/>
                <a:gd name="connsiteY4" fmla="*/ 23960 h 47578"/>
                <a:gd name="connsiteX5" fmla="*/ 23196 w 47749"/>
                <a:gd name="connsiteY5" fmla="*/ 30695 h 47578"/>
                <a:gd name="connsiteX6" fmla="*/ 37945 w 47749"/>
                <a:gd name="connsiteY6" fmla="*/ 30695 h 47578"/>
                <a:gd name="connsiteX7" fmla="*/ 42379 w 47749"/>
                <a:gd name="connsiteY7" fmla="*/ 27285 h 47578"/>
                <a:gd name="connsiteX8" fmla="*/ 38712 w 47749"/>
                <a:gd name="connsiteY8" fmla="*/ 22937 h 47578"/>
                <a:gd name="connsiteX9" fmla="*/ 9298 w 47749"/>
                <a:gd name="connsiteY9" fmla="*/ 22766 h 47578"/>
                <a:gd name="connsiteX10" fmla="*/ 5461 w 47749"/>
                <a:gd name="connsiteY10" fmla="*/ 26858 h 47578"/>
                <a:gd name="connsiteX11" fmla="*/ 9553 w 47749"/>
                <a:gd name="connsiteY11" fmla="*/ 30525 h 47578"/>
                <a:gd name="connsiteX12" fmla="*/ 23196 w 47749"/>
                <a:gd name="connsiteY12" fmla="*/ 30695 h 47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749" h="47578">
                  <a:moveTo>
                    <a:pt x="47749" y="23960"/>
                  </a:moveTo>
                  <a:cubicBezTo>
                    <a:pt x="47749" y="37516"/>
                    <a:pt x="37348" y="47747"/>
                    <a:pt x="23707" y="47576"/>
                  </a:cubicBezTo>
                  <a:cubicBezTo>
                    <a:pt x="10747" y="47406"/>
                    <a:pt x="260" y="37175"/>
                    <a:pt x="4" y="24386"/>
                  </a:cubicBezTo>
                  <a:cubicBezTo>
                    <a:pt x="-251" y="11427"/>
                    <a:pt x="10747" y="172"/>
                    <a:pt x="23792" y="2"/>
                  </a:cubicBezTo>
                  <a:cubicBezTo>
                    <a:pt x="37007" y="-168"/>
                    <a:pt x="47749" y="10574"/>
                    <a:pt x="47749" y="23960"/>
                  </a:cubicBezTo>
                  <a:close/>
                  <a:moveTo>
                    <a:pt x="23196" y="30695"/>
                  </a:moveTo>
                  <a:cubicBezTo>
                    <a:pt x="28140" y="30695"/>
                    <a:pt x="32999" y="30695"/>
                    <a:pt x="37945" y="30695"/>
                  </a:cubicBezTo>
                  <a:cubicBezTo>
                    <a:pt x="40247" y="30695"/>
                    <a:pt x="42208" y="29928"/>
                    <a:pt x="42379" y="27285"/>
                  </a:cubicBezTo>
                  <a:cubicBezTo>
                    <a:pt x="42548" y="24812"/>
                    <a:pt x="41014" y="23022"/>
                    <a:pt x="38712" y="22937"/>
                  </a:cubicBezTo>
                  <a:cubicBezTo>
                    <a:pt x="28907" y="22681"/>
                    <a:pt x="19102" y="22681"/>
                    <a:pt x="9298" y="22766"/>
                  </a:cubicBezTo>
                  <a:cubicBezTo>
                    <a:pt x="6996" y="22766"/>
                    <a:pt x="5461" y="24471"/>
                    <a:pt x="5461" y="26858"/>
                  </a:cubicBezTo>
                  <a:cubicBezTo>
                    <a:pt x="5376" y="29501"/>
                    <a:pt x="7167" y="30525"/>
                    <a:pt x="9553" y="30525"/>
                  </a:cubicBezTo>
                  <a:cubicBezTo>
                    <a:pt x="14072" y="30695"/>
                    <a:pt x="18591" y="30695"/>
                    <a:pt x="23196" y="30695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DF30BD08-EBCD-E5CC-731A-07B5EB522DB4}"/>
                </a:ext>
              </a:extLst>
            </p:cNvPr>
            <p:cNvSpPr/>
            <p:nvPr/>
          </p:nvSpPr>
          <p:spPr>
            <a:xfrm>
              <a:off x="8326633" y="2840620"/>
              <a:ext cx="47757" cy="47591"/>
            </a:xfrm>
            <a:custGeom>
              <a:avLst/>
              <a:gdLst>
                <a:gd name="connsiteX0" fmla="*/ 24214 w 47757"/>
                <a:gd name="connsiteY0" fmla="*/ 5 h 47591"/>
                <a:gd name="connsiteX1" fmla="*/ 47745 w 47757"/>
                <a:gd name="connsiteY1" fmla="*/ 24474 h 47591"/>
                <a:gd name="connsiteX2" fmla="*/ 22849 w 47757"/>
                <a:gd name="connsiteY2" fmla="*/ 47579 h 47591"/>
                <a:gd name="connsiteX3" fmla="*/ 1 w 47757"/>
                <a:gd name="connsiteY3" fmla="*/ 23706 h 47591"/>
                <a:gd name="connsiteX4" fmla="*/ 24214 w 47757"/>
                <a:gd name="connsiteY4" fmla="*/ 5 h 47591"/>
                <a:gd name="connsiteX5" fmla="*/ 23191 w 47757"/>
                <a:gd name="connsiteY5" fmla="*/ 28737 h 47591"/>
                <a:gd name="connsiteX6" fmla="*/ 36747 w 47757"/>
                <a:gd name="connsiteY6" fmla="*/ 28737 h 47591"/>
                <a:gd name="connsiteX7" fmla="*/ 41180 w 47757"/>
                <a:gd name="connsiteY7" fmla="*/ 25497 h 47591"/>
                <a:gd name="connsiteX8" fmla="*/ 37684 w 47757"/>
                <a:gd name="connsiteY8" fmla="*/ 21319 h 47591"/>
                <a:gd name="connsiteX9" fmla="*/ 8526 w 47757"/>
                <a:gd name="connsiteY9" fmla="*/ 21319 h 47591"/>
                <a:gd name="connsiteX10" fmla="*/ 5116 w 47757"/>
                <a:gd name="connsiteY10" fmla="*/ 25582 h 47591"/>
                <a:gd name="connsiteX11" fmla="*/ 9720 w 47757"/>
                <a:gd name="connsiteY11" fmla="*/ 28737 h 47591"/>
                <a:gd name="connsiteX12" fmla="*/ 23191 w 47757"/>
                <a:gd name="connsiteY12" fmla="*/ 28737 h 4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757" h="47591">
                  <a:moveTo>
                    <a:pt x="24214" y="5"/>
                  </a:moveTo>
                  <a:cubicBezTo>
                    <a:pt x="37429" y="260"/>
                    <a:pt x="48172" y="11429"/>
                    <a:pt x="47745" y="24474"/>
                  </a:cubicBezTo>
                  <a:cubicBezTo>
                    <a:pt x="47319" y="37689"/>
                    <a:pt x="36150" y="48005"/>
                    <a:pt x="22849" y="47579"/>
                  </a:cubicBezTo>
                  <a:cubicBezTo>
                    <a:pt x="9890" y="47153"/>
                    <a:pt x="-85" y="36666"/>
                    <a:pt x="1" y="23706"/>
                  </a:cubicBezTo>
                  <a:cubicBezTo>
                    <a:pt x="86" y="10406"/>
                    <a:pt x="10914" y="-251"/>
                    <a:pt x="24214" y="5"/>
                  </a:cubicBezTo>
                  <a:close/>
                  <a:moveTo>
                    <a:pt x="23191" y="28737"/>
                  </a:moveTo>
                  <a:cubicBezTo>
                    <a:pt x="27710" y="28737"/>
                    <a:pt x="32229" y="28737"/>
                    <a:pt x="36747" y="28737"/>
                  </a:cubicBezTo>
                  <a:cubicBezTo>
                    <a:pt x="38963" y="28737"/>
                    <a:pt x="41009" y="28140"/>
                    <a:pt x="41180" y="25497"/>
                  </a:cubicBezTo>
                  <a:cubicBezTo>
                    <a:pt x="41351" y="23110"/>
                    <a:pt x="40072" y="21405"/>
                    <a:pt x="37684" y="21319"/>
                  </a:cubicBezTo>
                  <a:cubicBezTo>
                    <a:pt x="27966" y="21149"/>
                    <a:pt x="18246" y="21149"/>
                    <a:pt x="8526" y="21319"/>
                  </a:cubicBezTo>
                  <a:cubicBezTo>
                    <a:pt x="6310" y="21319"/>
                    <a:pt x="4774" y="23110"/>
                    <a:pt x="5116" y="25582"/>
                  </a:cubicBezTo>
                  <a:cubicBezTo>
                    <a:pt x="5457" y="28310"/>
                    <a:pt x="7589" y="28651"/>
                    <a:pt x="9720" y="28737"/>
                  </a:cubicBezTo>
                  <a:cubicBezTo>
                    <a:pt x="14153" y="28822"/>
                    <a:pt x="18672" y="28737"/>
                    <a:pt x="23191" y="28737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53BA7835-E0C5-B981-CA32-64EA534540EF}"/>
                </a:ext>
              </a:extLst>
            </p:cNvPr>
            <p:cNvSpPr/>
            <p:nvPr/>
          </p:nvSpPr>
          <p:spPr>
            <a:xfrm>
              <a:off x="8775257" y="2759710"/>
              <a:ext cx="47753" cy="47937"/>
            </a:xfrm>
            <a:custGeom>
              <a:avLst/>
              <a:gdLst>
                <a:gd name="connsiteX0" fmla="*/ 23369 w 47753"/>
                <a:gd name="connsiteY0" fmla="*/ 4 h 47937"/>
                <a:gd name="connsiteX1" fmla="*/ 47753 w 47753"/>
                <a:gd name="connsiteY1" fmla="*/ 23877 h 47937"/>
                <a:gd name="connsiteX2" fmla="*/ 24819 w 47753"/>
                <a:gd name="connsiteY2" fmla="*/ 47920 h 47937"/>
                <a:gd name="connsiteX3" fmla="*/ 8 w 47753"/>
                <a:gd name="connsiteY3" fmla="*/ 24814 h 47937"/>
                <a:gd name="connsiteX4" fmla="*/ 23369 w 47753"/>
                <a:gd name="connsiteY4" fmla="*/ 4 h 47937"/>
                <a:gd name="connsiteX5" fmla="*/ 24648 w 47753"/>
                <a:gd name="connsiteY5" fmla="*/ 28737 h 47937"/>
                <a:gd name="connsiteX6" fmla="*/ 38204 w 47753"/>
                <a:gd name="connsiteY6" fmla="*/ 28737 h 47937"/>
                <a:gd name="connsiteX7" fmla="*/ 42637 w 47753"/>
                <a:gd name="connsiteY7" fmla="*/ 25411 h 47937"/>
                <a:gd name="connsiteX8" fmla="*/ 38204 w 47753"/>
                <a:gd name="connsiteY8" fmla="*/ 20893 h 47937"/>
                <a:gd name="connsiteX9" fmla="*/ 11006 w 47753"/>
                <a:gd name="connsiteY9" fmla="*/ 20807 h 47937"/>
                <a:gd name="connsiteX10" fmla="*/ 6743 w 47753"/>
                <a:gd name="connsiteY10" fmla="*/ 25326 h 47937"/>
                <a:gd name="connsiteX11" fmla="*/ 10921 w 47753"/>
                <a:gd name="connsiteY11" fmla="*/ 28822 h 47937"/>
                <a:gd name="connsiteX12" fmla="*/ 24648 w 47753"/>
                <a:gd name="connsiteY12" fmla="*/ 28737 h 4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753" h="47937">
                  <a:moveTo>
                    <a:pt x="23369" y="4"/>
                  </a:moveTo>
                  <a:cubicBezTo>
                    <a:pt x="36328" y="-252"/>
                    <a:pt x="47582" y="10747"/>
                    <a:pt x="47753" y="23877"/>
                  </a:cubicBezTo>
                  <a:cubicBezTo>
                    <a:pt x="47838" y="36751"/>
                    <a:pt x="37607" y="47408"/>
                    <a:pt x="24819" y="47920"/>
                  </a:cubicBezTo>
                  <a:cubicBezTo>
                    <a:pt x="11432" y="48431"/>
                    <a:pt x="348" y="38115"/>
                    <a:pt x="8" y="24814"/>
                  </a:cubicBezTo>
                  <a:cubicBezTo>
                    <a:pt x="-333" y="11514"/>
                    <a:pt x="10324" y="260"/>
                    <a:pt x="23369" y="4"/>
                  </a:cubicBezTo>
                  <a:close/>
                  <a:moveTo>
                    <a:pt x="24648" y="28737"/>
                  </a:moveTo>
                  <a:cubicBezTo>
                    <a:pt x="29166" y="28737"/>
                    <a:pt x="33685" y="28737"/>
                    <a:pt x="38204" y="28737"/>
                  </a:cubicBezTo>
                  <a:cubicBezTo>
                    <a:pt x="40421" y="28737"/>
                    <a:pt x="42381" y="27969"/>
                    <a:pt x="42637" y="25411"/>
                  </a:cubicBezTo>
                  <a:cubicBezTo>
                    <a:pt x="42893" y="22342"/>
                    <a:pt x="41102" y="20893"/>
                    <a:pt x="38204" y="20893"/>
                  </a:cubicBezTo>
                  <a:cubicBezTo>
                    <a:pt x="29166" y="20807"/>
                    <a:pt x="20129" y="20893"/>
                    <a:pt x="11006" y="20807"/>
                  </a:cubicBezTo>
                  <a:cubicBezTo>
                    <a:pt x="8022" y="20807"/>
                    <a:pt x="6488" y="22257"/>
                    <a:pt x="6743" y="25326"/>
                  </a:cubicBezTo>
                  <a:cubicBezTo>
                    <a:pt x="6913" y="27969"/>
                    <a:pt x="8619" y="28822"/>
                    <a:pt x="10921" y="28822"/>
                  </a:cubicBezTo>
                  <a:cubicBezTo>
                    <a:pt x="15525" y="28737"/>
                    <a:pt x="20129" y="28737"/>
                    <a:pt x="24648" y="28737"/>
                  </a:cubicBezTo>
                  <a:close/>
                </a:path>
              </a:pathLst>
            </a:custGeom>
            <a:solidFill>
              <a:srgbClr val="F2BC19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381D8DDE-BAA1-0B92-AA49-05996993C23E}"/>
                </a:ext>
              </a:extLst>
            </p:cNvPr>
            <p:cNvSpPr/>
            <p:nvPr/>
          </p:nvSpPr>
          <p:spPr>
            <a:xfrm>
              <a:off x="8760591" y="2936080"/>
              <a:ext cx="31823" cy="33634"/>
            </a:xfrm>
            <a:custGeom>
              <a:avLst/>
              <a:gdLst>
                <a:gd name="connsiteX0" fmla="*/ 31811 w 31823"/>
                <a:gd name="connsiteY0" fmla="*/ 14613 h 33634"/>
                <a:gd name="connsiteX1" fmla="*/ 27548 w 31823"/>
                <a:gd name="connsiteY1" fmla="*/ 20667 h 33634"/>
                <a:gd name="connsiteX2" fmla="*/ 19363 w 31823"/>
                <a:gd name="connsiteY2" fmla="*/ 28851 h 33634"/>
                <a:gd name="connsiteX3" fmla="*/ 15441 w 31823"/>
                <a:gd name="connsiteY3" fmla="*/ 33626 h 33634"/>
                <a:gd name="connsiteX4" fmla="*/ 11264 w 31823"/>
                <a:gd name="connsiteY4" fmla="*/ 28766 h 33634"/>
                <a:gd name="connsiteX5" fmla="*/ 4017 w 31823"/>
                <a:gd name="connsiteY5" fmla="*/ 20752 h 33634"/>
                <a:gd name="connsiteX6" fmla="*/ 10 w 31823"/>
                <a:gd name="connsiteY6" fmla="*/ 16915 h 33634"/>
                <a:gd name="connsiteX7" fmla="*/ 4613 w 31823"/>
                <a:gd name="connsiteY7" fmla="*/ 12738 h 33634"/>
                <a:gd name="connsiteX8" fmla="*/ 11178 w 31823"/>
                <a:gd name="connsiteY8" fmla="*/ 5150 h 33634"/>
                <a:gd name="connsiteX9" fmla="*/ 15100 w 31823"/>
                <a:gd name="connsiteY9" fmla="*/ 34 h 33634"/>
                <a:gd name="connsiteX10" fmla="*/ 19193 w 31823"/>
                <a:gd name="connsiteY10" fmla="*/ 3445 h 33634"/>
                <a:gd name="connsiteX11" fmla="*/ 28401 w 31823"/>
                <a:gd name="connsiteY11" fmla="*/ 12823 h 33634"/>
                <a:gd name="connsiteX12" fmla="*/ 31811 w 31823"/>
                <a:gd name="connsiteY12" fmla="*/ 14613 h 33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33634">
                  <a:moveTo>
                    <a:pt x="31811" y="14613"/>
                  </a:moveTo>
                  <a:cubicBezTo>
                    <a:pt x="31982" y="19047"/>
                    <a:pt x="30276" y="20922"/>
                    <a:pt x="27548" y="20667"/>
                  </a:cubicBezTo>
                  <a:cubicBezTo>
                    <a:pt x="21239" y="20070"/>
                    <a:pt x="18425" y="22287"/>
                    <a:pt x="19363" y="28851"/>
                  </a:cubicBezTo>
                  <a:cubicBezTo>
                    <a:pt x="19790" y="31494"/>
                    <a:pt x="18852" y="33797"/>
                    <a:pt x="15441" y="33626"/>
                  </a:cubicBezTo>
                  <a:cubicBezTo>
                    <a:pt x="12287" y="33541"/>
                    <a:pt x="11093" y="31409"/>
                    <a:pt x="11264" y="28766"/>
                  </a:cubicBezTo>
                  <a:cubicBezTo>
                    <a:pt x="11776" y="23310"/>
                    <a:pt x="10411" y="20070"/>
                    <a:pt x="4017" y="20752"/>
                  </a:cubicBezTo>
                  <a:cubicBezTo>
                    <a:pt x="1715" y="21008"/>
                    <a:pt x="180" y="19388"/>
                    <a:pt x="10" y="16915"/>
                  </a:cubicBezTo>
                  <a:cubicBezTo>
                    <a:pt x="-161" y="13675"/>
                    <a:pt x="1885" y="12397"/>
                    <a:pt x="4613" y="12738"/>
                  </a:cubicBezTo>
                  <a:cubicBezTo>
                    <a:pt x="10752" y="13505"/>
                    <a:pt x="11520" y="9924"/>
                    <a:pt x="11178" y="5150"/>
                  </a:cubicBezTo>
                  <a:cubicBezTo>
                    <a:pt x="11008" y="2507"/>
                    <a:pt x="11945" y="290"/>
                    <a:pt x="15100" y="34"/>
                  </a:cubicBezTo>
                  <a:cubicBezTo>
                    <a:pt x="17573" y="-222"/>
                    <a:pt x="19448" y="972"/>
                    <a:pt x="19193" y="3445"/>
                  </a:cubicBezTo>
                  <a:cubicBezTo>
                    <a:pt x="18340" y="10606"/>
                    <a:pt x="21069" y="13761"/>
                    <a:pt x="28401" y="12823"/>
                  </a:cubicBezTo>
                  <a:cubicBezTo>
                    <a:pt x="30276" y="12567"/>
                    <a:pt x="31811" y="13761"/>
                    <a:pt x="31811" y="14613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C89F562D-9862-3C25-FB4D-1056BC8764D0}"/>
                </a:ext>
              </a:extLst>
            </p:cNvPr>
            <p:cNvSpPr/>
            <p:nvPr/>
          </p:nvSpPr>
          <p:spPr>
            <a:xfrm>
              <a:off x="8550608" y="2841740"/>
              <a:ext cx="31804" cy="33596"/>
            </a:xfrm>
            <a:custGeom>
              <a:avLst/>
              <a:gdLst>
                <a:gd name="connsiteX0" fmla="*/ 31801 w 31804"/>
                <a:gd name="connsiteY0" fmla="*/ 16874 h 33596"/>
                <a:gd name="connsiteX1" fmla="*/ 27964 w 31804"/>
                <a:gd name="connsiteY1" fmla="*/ 20710 h 33596"/>
                <a:gd name="connsiteX2" fmla="*/ 20036 w 31804"/>
                <a:gd name="connsiteY2" fmla="*/ 29236 h 33596"/>
                <a:gd name="connsiteX3" fmla="*/ 15517 w 31804"/>
                <a:gd name="connsiteY3" fmla="*/ 33584 h 33596"/>
                <a:gd name="connsiteX4" fmla="*/ 12191 w 31804"/>
                <a:gd name="connsiteY4" fmla="*/ 29236 h 33596"/>
                <a:gd name="connsiteX5" fmla="*/ 4178 w 31804"/>
                <a:gd name="connsiteY5" fmla="*/ 20796 h 33596"/>
                <a:gd name="connsiteX6" fmla="*/ 0 w 31804"/>
                <a:gd name="connsiteY6" fmla="*/ 17215 h 33596"/>
                <a:gd name="connsiteX7" fmla="*/ 4092 w 31804"/>
                <a:gd name="connsiteY7" fmla="*/ 13463 h 33596"/>
                <a:gd name="connsiteX8" fmla="*/ 12191 w 31804"/>
                <a:gd name="connsiteY8" fmla="*/ 4852 h 33596"/>
                <a:gd name="connsiteX9" fmla="*/ 15261 w 31804"/>
                <a:gd name="connsiteY9" fmla="*/ 78 h 33596"/>
                <a:gd name="connsiteX10" fmla="*/ 19694 w 31804"/>
                <a:gd name="connsiteY10" fmla="*/ 3317 h 33596"/>
                <a:gd name="connsiteX11" fmla="*/ 29585 w 31804"/>
                <a:gd name="connsiteY11" fmla="*/ 13804 h 33596"/>
                <a:gd name="connsiteX12" fmla="*/ 31801 w 31804"/>
                <a:gd name="connsiteY12" fmla="*/ 16874 h 33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04" h="33596">
                  <a:moveTo>
                    <a:pt x="31801" y="16874"/>
                  </a:moveTo>
                  <a:cubicBezTo>
                    <a:pt x="31887" y="19431"/>
                    <a:pt x="30437" y="21051"/>
                    <a:pt x="27964" y="20710"/>
                  </a:cubicBezTo>
                  <a:cubicBezTo>
                    <a:pt x="21059" y="19772"/>
                    <a:pt x="19438" y="23268"/>
                    <a:pt x="20036" y="29236"/>
                  </a:cubicBezTo>
                  <a:cubicBezTo>
                    <a:pt x="20292" y="32135"/>
                    <a:pt x="18586" y="33755"/>
                    <a:pt x="15517" y="33584"/>
                  </a:cubicBezTo>
                  <a:cubicBezTo>
                    <a:pt x="12789" y="33414"/>
                    <a:pt x="11935" y="31453"/>
                    <a:pt x="12191" y="29236"/>
                  </a:cubicBezTo>
                  <a:cubicBezTo>
                    <a:pt x="12874" y="23098"/>
                    <a:pt x="10912" y="19943"/>
                    <a:pt x="4178" y="20796"/>
                  </a:cubicBezTo>
                  <a:cubicBezTo>
                    <a:pt x="1961" y="21051"/>
                    <a:pt x="0" y="19943"/>
                    <a:pt x="0" y="17215"/>
                  </a:cubicBezTo>
                  <a:cubicBezTo>
                    <a:pt x="0" y="14572"/>
                    <a:pt x="1961" y="13293"/>
                    <a:pt x="4092" y="13463"/>
                  </a:cubicBezTo>
                  <a:cubicBezTo>
                    <a:pt x="10657" y="14060"/>
                    <a:pt x="12958" y="11161"/>
                    <a:pt x="12191" y="4852"/>
                  </a:cubicBezTo>
                  <a:cubicBezTo>
                    <a:pt x="11935" y="2636"/>
                    <a:pt x="12789" y="589"/>
                    <a:pt x="15261" y="78"/>
                  </a:cubicBezTo>
                  <a:cubicBezTo>
                    <a:pt x="17648" y="-349"/>
                    <a:pt x="19865" y="1016"/>
                    <a:pt x="19694" y="3317"/>
                  </a:cubicBezTo>
                  <a:cubicBezTo>
                    <a:pt x="19098" y="10735"/>
                    <a:pt x="21996" y="14231"/>
                    <a:pt x="29585" y="13804"/>
                  </a:cubicBezTo>
                  <a:cubicBezTo>
                    <a:pt x="31033" y="13719"/>
                    <a:pt x="31801" y="15339"/>
                    <a:pt x="31801" y="16874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9477D3C-C4B2-B65D-6DAB-42B27B7BB052}"/>
                </a:ext>
              </a:extLst>
            </p:cNvPr>
            <p:cNvSpPr/>
            <p:nvPr/>
          </p:nvSpPr>
          <p:spPr>
            <a:xfrm>
              <a:off x="8697849" y="2858440"/>
              <a:ext cx="31836" cy="33768"/>
            </a:xfrm>
            <a:custGeom>
              <a:avLst/>
              <a:gdLst>
                <a:gd name="connsiteX0" fmla="*/ 16626 w 31836"/>
                <a:gd name="connsiteY0" fmla="*/ 3 h 33768"/>
                <a:gd name="connsiteX1" fmla="*/ 18672 w 31836"/>
                <a:gd name="connsiteY1" fmla="*/ 1197 h 33768"/>
                <a:gd name="connsiteX2" fmla="*/ 31802 w 31836"/>
                <a:gd name="connsiteY2" fmla="*/ 17311 h 33768"/>
                <a:gd name="connsiteX3" fmla="*/ 31205 w 31836"/>
                <a:gd name="connsiteY3" fmla="*/ 19186 h 33768"/>
                <a:gd name="connsiteX4" fmla="*/ 17734 w 31836"/>
                <a:gd name="connsiteY4" fmla="*/ 32913 h 33768"/>
                <a:gd name="connsiteX5" fmla="*/ 12278 w 31836"/>
                <a:gd name="connsiteY5" fmla="*/ 29929 h 33768"/>
                <a:gd name="connsiteX6" fmla="*/ 3923 w 31836"/>
                <a:gd name="connsiteY6" fmla="*/ 20721 h 33768"/>
                <a:gd name="connsiteX7" fmla="*/ 0 w 31836"/>
                <a:gd name="connsiteY7" fmla="*/ 17055 h 33768"/>
                <a:gd name="connsiteX8" fmla="*/ 3667 w 31836"/>
                <a:gd name="connsiteY8" fmla="*/ 12962 h 33768"/>
                <a:gd name="connsiteX9" fmla="*/ 12278 w 31836"/>
                <a:gd name="connsiteY9" fmla="*/ 3925 h 33768"/>
                <a:gd name="connsiteX10" fmla="*/ 16626 w 31836"/>
                <a:gd name="connsiteY10" fmla="*/ 3 h 33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836" h="33768">
                  <a:moveTo>
                    <a:pt x="16626" y="3"/>
                  </a:moveTo>
                  <a:cubicBezTo>
                    <a:pt x="17137" y="259"/>
                    <a:pt x="18758" y="941"/>
                    <a:pt x="18672" y="1197"/>
                  </a:cubicBezTo>
                  <a:cubicBezTo>
                    <a:pt x="15859" y="12536"/>
                    <a:pt x="28988" y="10661"/>
                    <a:pt x="31802" y="17311"/>
                  </a:cubicBezTo>
                  <a:cubicBezTo>
                    <a:pt x="31972" y="17822"/>
                    <a:pt x="31461" y="19186"/>
                    <a:pt x="31205" y="19186"/>
                  </a:cubicBezTo>
                  <a:cubicBezTo>
                    <a:pt x="22168" y="19357"/>
                    <a:pt x="19525" y="25155"/>
                    <a:pt x="17734" y="32913"/>
                  </a:cubicBezTo>
                  <a:cubicBezTo>
                    <a:pt x="17308" y="34618"/>
                    <a:pt x="12107" y="33851"/>
                    <a:pt x="12278" y="29929"/>
                  </a:cubicBezTo>
                  <a:cubicBezTo>
                    <a:pt x="12448" y="23790"/>
                    <a:pt x="11511" y="19613"/>
                    <a:pt x="3923" y="20721"/>
                  </a:cubicBezTo>
                  <a:cubicBezTo>
                    <a:pt x="1620" y="21062"/>
                    <a:pt x="0" y="19613"/>
                    <a:pt x="0" y="17055"/>
                  </a:cubicBezTo>
                  <a:cubicBezTo>
                    <a:pt x="0" y="14497"/>
                    <a:pt x="1535" y="12707"/>
                    <a:pt x="3667" y="12962"/>
                  </a:cubicBezTo>
                  <a:cubicBezTo>
                    <a:pt x="10743" y="13730"/>
                    <a:pt x="12874" y="10405"/>
                    <a:pt x="12278" y="3925"/>
                  </a:cubicBezTo>
                  <a:cubicBezTo>
                    <a:pt x="12107" y="1538"/>
                    <a:pt x="13557" y="-82"/>
                    <a:pt x="16626" y="3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E161D03D-157C-438A-7D04-85FB87E0FC95}"/>
                </a:ext>
              </a:extLst>
            </p:cNvPr>
            <p:cNvSpPr/>
            <p:nvPr/>
          </p:nvSpPr>
          <p:spPr>
            <a:xfrm>
              <a:off x="8041754" y="2850584"/>
              <a:ext cx="32087" cy="33420"/>
            </a:xfrm>
            <a:custGeom>
              <a:avLst/>
              <a:gdLst>
                <a:gd name="connsiteX0" fmla="*/ 32088 w 32087"/>
                <a:gd name="connsiteY0" fmla="*/ 17067 h 33420"/>
                <a:gd name="connsiteX1" fmla="*/ 31235 w 32087"/>
                <a:gd name="connsiteY1" fmla="*/ 19369 h 33420"/>
                <a:gd name="connsiteX2" fmla="*/ 15803 w 32087"/>
                <a:gd name="connsiteY2" fmla="*/ 33352 h 33420"/>
                <a:gd name="connsiteX3" fmla="*/ 13075 w 32087"/>
                <a:gd name="connsiteY3" fmla="*/ 32499 h 33420"/>
                <a:gd name="connsiteX4" fmla="*/ 30 w 32087"/>
                <a:gd name="connsiteY4" fmla="*/ 16982 h 33420"/>
                <a:gd name="connsiteX5" fmla="*/ 712 w 32087"/>
                <a:gd name="connsiteY5" fmla="*/ 15192 h 33420"/>
                <a:gd name="connsiteX6" fmla="*/ 13842 w 32087"/>
                <a:gd name="connsiteY6" fmla="*/ 1124 h 33420"/>
                <a:gd name="connsiteX7" fmla="*/ 19299 w 32087"/>
                <a:gd name="connsiteY7" fmla="*/ 2829 h 33420"/>
                <a:gd name="connsiteX8" fmla="*/ 29444 w 32087"/>
                <a:gd name="connsiteY8" fmla="*/ 13913 h 33420"/>
                <a:gd name="connsiteX9" fmla="*/ 32088 w 32087"/>
                <a:gd name="connsiteY9" fmla="*/ 17067 h 3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87" h="33420">
                  <a:moveTo>
                    <a:pt x="32088" y="17067"/>
                  </a:moveTo>
                  <a:cubicBezTo>
                    <a:pt x="31917" y="17579"/>
                    <a:pt x="31406" y="19369"/>
                    <a:pt x="31235" y="19369"/>
                  </a:cubicBezTo>
                  <a:cubicBezTo>
                    <a:pt x="20492" y="18005"/>
                    <a:pt x="21260" y="29089"/>
                    <a:pt x="15803" y="33352"/>
                  </a:cubicBezTo>
                  <a:cubicBezTo>
                    <a:pt x="15377" y="33693"/>
                    <a:pt x="13075" y="32670"/>
                    <a:pt x="13075" y="32499"/>
                  </a:cubicBezTo>
                  <a:cubicBezTo>
                    <a:pt x="14439" y="22439"/>
                    <a:pt x="4975" y="21671"/>
                    <a:pt x="30" y="16982"/>
                  </a:cubicBezTo>
                  <a:cubicBezTo>
                    <a:pt x="-140" y="16812"/>
                    <a:pt x="457" y="15192"/>
                    <a:pt x="712" y="15192"/>
                  </a:cubicBezTo>
                  <a:cubicBezTo>
                    <a:pt x="10346" y="15277"/>
                    <a:pt x="11369" y="7945"/>
                    <a:pt x="13842" y="1124"/>
                  </a:cubicBezTo>
                  <a:cubicBezTo>
                    <a:pt x="14609" y="-922"/>
                    <a:pt x="19299" y="-70"/>
                    <a:pt x="19299" y="2829"/>
                  </a:cubicBezTo>
                  <a:cubicBezTo>
                    <a:pt x="19384" y="9991"/>
                    <a:pt x="20492" y="15192"/>
                    <a:pt x="29444" y="13913"/>
                  </a:cubicBezTo>
                  <a:cubicBezTo>
                    <a:pt x="30894" y="13657"/>
                    <a:pt x="31917" y="15021"/>
                    <a:pt x="32088" y="17067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3C16C24A-D1F7-4502-969E-152A0A8DD142}"/>
                </a:ext>
              </a:extLst>
            </p:cNvPr>
            <p:cNvSpPr/>
            <p:nvPr/>
          </p:nvSpPr>
          <p:spPr>
            <a:xfrm>
              <a:off x="8209403" y="2828091"/>
              <a:ext cx="36577" cy="7609"/>
            </a:xfrm>
            <a:custGeom>
              <a:avLst/>
              <a:gdLst>
                <a:gd name="connsiteX0" fmla="*/ 16796 w 36577"/>
                <a:gd name="connsiteY0" fmla="*/ 7588 h 7609"/>
                <a:gd name="connsiteX1" fmla="*/ 4178 w 36577"/>
                <a:gd name="connsiteY1" fmla="*/ 7503 h 7609"/>
                <a:gd name="connsiteX2" fmla="*/ 0 w 36577"/>
                <a:gd name="connsiteY2" fmla="*/ 4007 h 7609"/>
                <a:gd name="connsiteX3" fmla="*/ 4007 w 36577"/>
                <a:gd name="connsiteY3" fmla="*/ 85 h 7609"/>
                <a:gd name="connsiteX4" fmla="*/ 32312 w 36577"/>
                <a:gd name="connsiteY4" fmla="*/ 0 h 7609"/>
                <a:gd name="connsiteX5" fmla="*/ 36575 w 36577"/>
                <a:gd name="connsiteY5" fmla="*/ 3751 h 7609"/>
                <a:gd name="connsiteX6" fmla="*/ 31460 w 36577"/>
                <a:gd name="connsiteY6" fmla="*/ 7503 h 7609"/>
                <a:gd name="connsiteX7" fmla="*/ 16796 w 36577"/>
                <a:gd name="connsiteY7" fmla="*/ 7588 h 7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577" h="7609">
                  <a:moveTo>
                    <a:pt x="16796" y="7588"/>
                  </a:moveTo>
                  <a:cubicBezTo>
                    <a:pt x="12618" y="7588"/>
                    <a:pt x="8441" y="7673"/>
                    <a:pt x="4178" y="7503"/>
                  </a:cubicBezTo>
                  <a:cubicBezTo>
                    <a:pt x="2046" y="7417"/>
                    <a:pt x="0" y="6821"/>
                    <a:pt x="0" y="4007"/>
                  </a:cubicBezTo>
                  <a:cubicBezTo>
                    <a:pt x="0" y="1449"/>
                    <a:pt x="1705" y="170"/>
                    <a:pt x="4007" y="85"/>
                  </a:cubicBezTo>
                  <a:cubicBezTo>
                    <a:pt x="13471" y="0"/>
                    <a:pt x="22849" y="0"/>
                    <a:pt x="32312" y="0"/>
                  </a:cubicBezTo>
                  <a:cubicBezTo>
                    <a:pt x="34785" y="0"/>
                    <a:pt x="36491" y="1449"/>
                    <a:pt x="36575" y="3751"/>
                  </a:cubicBezTo>
                  <a:cubicBezTo>
                    <a:pt x="36661" y="6991"/>
                    <a:pt x="34103" y="7503"/>
                    <a:pt x="31460" y="7503"/>
                  </a:cubicBezTo>
                  <a:cubicBezTo>
                    <a:pt x="26515" y="7588"/>
                    <a:pt x="21655" y="7588"/>
                    <a:pt x="16796" y="7588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52BD8E9-C94C-ABA0-9B3F-6FA2CB78175E}"/>
                </a:ext>
              </a:extLst>
            </p:cNvPr>
            <p:cNvSpPr/>
            <p:nvPr/>
          </p:nvSpPr>
          <p:spPr>
            <a:xfrm>
              <a:off x="8613952" y="2829916"/>
              <a:ext cx="36932" cy="7980"/>
            </a:xfrm>
            <a:custGeom>
              <a:avLst/>
              <a:gdLst>
                <a:gd name="connsiteX0" fmla="*/ 17737 w 36932"/>
                <a:gd name="connsiteY0" fmla="*/ 7810 h 7980"/>
                <a:gd name="connsiteX1" fmla="*/ 4095 w 36932"/>
                <a:gd name="connsiteY1" fmla="*/ 7810 h 7980"/>
                <a:gd name="connsiteX2" fmla="*/ 3 w 36932"/>
                <a:gd name="connsiteY2" fmla="*/ 4143 h 7980"/>
                <a:gd name="connsiteX3" fmla="*/ 3840 w 36932"/>
                <a:gd name="connsiteY3" fmla="*/ 51 h 7980"/>
                <a:gd name="connsiteX4" fmla="*/ 33254 w 36932"/>
                <a:gd name="connsiteY4" fmla="*/ 221 h 7980"/>
                <a:gd name="connsiteX5" fmla="*/ 36921 w 36932"/>
                <a:gd name="connsiteY5" fmla="*/ 4570 h 7980"/>
                <a:gd name="connsiteX6" fmla="*/ 32487 w 36932"/>
                <a:gd name="connsiteY6" fmla="*/ 7980 h 7980"/>
                <a:gd name="connsiteX7" fmla="*/ 17737 w 36932"/>
                <a:gd name="connsiteY7" fmla="*/ 7810 h 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932" h="7980">
                  <a:moveTo>
                    <a:pt x="17737" y="7810"/>
                  </a:moveTo>
                  <a:cubicBezTo>
                    <a:pt x="13133" y="7810"/>
                    <a:pt x="8614" y="7810"/>
                    <a:pt x="4095" y="7810"/>
                  </a:cubicBezTo>
                  <a:cubicBezTo>
                    <a:pt x="1709" y="7810"/>
                    <a:pt x="-82" y="6787"/>
                    <a:pt x="3" y="4143"/>
                  </a:cubicBezTo>
                  <a:cubicBezTo>
                    <a:pt x="88" y="1756"/>
                    <a:pt x="1538" y="51"/>
                    <a:pt x="3840" y="51"/>
                  </a:cubicBezTo>
                  <a:cubicBezTo>
                    <a:pt x="13644" y="-34"/>
                    <a:pt x="23449" y="-34"/>
                    <a:pt x="33254" y="221"/>
                  </a:cubicBezTo>
                  <a:cubicBezTo>
                    <a:pt x="35471" y="307"/>
                    <a:pt x="37090" y="2097"/>
                    <a:pt x="36921" y="4570"/>
                  </a:cubicBezTo>
                  <a:cubicBezTo>
                    <a:pt x="36750" y="7213"/>
                    <a:pt x="34789" y="7895"/>
                    <a:pt x="32487" y="7980"/>
                  </a:cubicBezTo>
                  <a:cubicBezTo>
                    <a:pt x="27541" y="7810"/>
                    <a:pt x="22597" y="7810"/>
                    <a:pt x="17737" y="7810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DF8CD70A-5099-323D-679D-48F8FD5F5F32}"/>
                </a:ext>
              </a:extLst>
            </p:cNvPr>
            <p:cNvSpPr/>
            <p:nvPr/>
          </p:nvSpPr>
          <p:spPr>
            <a:xfrm>
              <a:off x="8331634" y="2861841"/>
              <a:ext cx="36108" cy="7553"/>
            </a:xfrm>
            <a:custGeom>
              <a:avLst/>
              <a:gdLst>
                <a:gd name="connsiteX0" fmla="*/ 18189 w 36108"/>
                <a:gd name="connsiteY0" fmla="*/ 7516 h 7553"/>
                <a:gd name="connsiteX1" fmla="*/ 4634 w 36108"/>
                <a:gd name="connsiteY1" fmla="*/ 7516 h 7553"/>
                <a:gd name="connsiteX2" fmla="*/ 29 w 36108"/>
                <a:gd name="connsiteY2" fmla="*/ 4361 h 7553"/>
                <a:gd name="connsiteX3" fmla="*/ 3440 w 36108"/>
                <a:gd name="connsiteY3" fmla="*/ 99 h 7553"/>
                <a:gd name="connsiteX4" fmla="*/ 32598 w 36108"/>
                <a:gd name="connsiteY4" fmla="*/ 99 h 7553"/>
                <a:gd name="connsiteX5" fmla="*/ 36094 w 36108"/>
                <a:gd name="connsiteY5" fmla="*/ 4276 h 7553"/>
                <a:gd name="connsiteX6" fmla="*/ 31660 w 36108"/>
                <a:gd name="connsiteY6" fmla="*/ 7516 h 7553"/>
                <a:gd name="connsiteX7" fmla="*/ 18189 w 36108"/>
                <a:gd name="connsiteY7" fmla="*/ 7516 h 7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08" h="7553">
                  <a:moveTo>
                    <a:pt x="18189" y="7516"/>
                  </a:moveTo>
                  <a:cubicBezTo>
                    <a:pt x="13670" y="7516"/>
                    <a:pt x="9151" y="7601"/>
                    <a:pt x="4634" y="7516"/>
                  </a:cubicBezTo>
                  <a:cubicBezTo>
                    <a:pt x="2502" y="7431"/>
                    <a:pt x="371" y="7090"/>
                    <a:pt x="29" y="4361"/>
                  </a:cubicBezTo>
                  <a:cubicBezTo>
                    <a:pt x="-227" y="1804"/>
                    <a:pt x="1223" y="99"/>
                    <a:pt x="3440" y="99"/>
                  </a:cubicBezTo>
                  <a:cubicBezTo>
                    <a:pt x="13159" y="-72"/>
                    <a:pt x="22879" y="13"/>
                    <a:pt x="32598" y="99"/>
                  </a:cubicBezTo>
                  <a:cubicBezTo>
                    <a:pt x="34985" y="99"/>
                    <a:pt x="36264" y="1804"/>
                    <a:pt x="36094" y="4276"/>
                  </a:cubicBezTo>
                  <a:cubicBezTo>
                    <a:pt x="35837" y="6919"/>
                    <a:pt x="33791" y="7516"/>
                    <a:pt x="31660" y="7516"/>
                  </a:cubicBezTo>
                  <a:cubicBezTo>
                    <a:pt x="27227" y="7516"/>
                    <a:pt x="22708" y="7516"/>
                    <a:pt x="18189" y="7516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2AC2426B-08C6-E806-819B-C3FBAB2EF000}"/>
                </a:ext>
              </a:extLst>
            </p:cNvPr>
            <p:cNvSpPr/>
            <p:nvPr/>
          </p:nvSpPr>
          <p:spPr>
            <a:xfrm>
              <a:off x="8782157" y="2780432"/>
              <a:ext cx="35931" cy="8014"/>
            </a:xfrm>
            <a:custGeom>
              <a:avLst/>
              <a:gdLst>
                <a:gd name="connsiteX0" fmla="*/ 17748 w 35931"/>
                <a:gd name="connsiteY0" fmla="*/ 8014 h 8014"/>
                <a:gd name="connsiteX1" fmla="*/ 4191 w 35931"/>
                <a:gd name="connsiteY1" fmla="*/ 8014 h 8014"/>
                <a:gd name="connsiteX2" fmla="*/ 13 w 35931"/>
                <a:gd name="connsiteY2" fmla="*/ 4519 h 8014"/>
                <a:gd name="connsiteX3" fmla="*/ 4276 w 35931"/>
                <a:gd name="connsiteY3" fmla="*/ 0 h 8014"/>
                <a:gd name="connsiteX4" fmla="*/ 31475 w 35931"/>
                <a:gd name="connsiteY4" fmla="*/ 85 h 8014"/>
                <a:gd name="connsiteX5" fmla="*/ 35908 w 35931"/>
                <a:gd name="connsiteY5" fmla="*/ 4604 h 8014"/>
                <a:gd name="connsiteX6" fmla="*/ 31475 w 35931"/>
                <a:gd name="connsiteY6" fmla="*/ 7929 h 8014"/>
                <a:gd name="connsiteX7" fmla="*/ 17748 w 35931"/>
                <a:gd name="connsiteY7" fmla="*/ 8014 h 8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931" h="8014">
                  <a:moveTo>
                    <a:pt x="17748" y="8014"/>
                  </a:moveTo>
                  <a:cubicBezTo>
                    <a:pt x="13229" y="8014"/>
                    <a:pt x="8710" y="8014"/>
                    <a:pt x="4191" y="8014"/>
                  </a:cubicBezTo>
                  <a:cubicBezTo>
                    <a:pt x="1890" y="8014"/>
                    <a:pt x="184" y="7247"/>
                    <a:pt x="13" y="4519"/>
                  </a:cubicBezTo>
                  <a:cubicBezTo>
                    <a:pt x="-157" y="1449"/>
                    <a:pt x="1293" y="0"/>
                    <a:pt x="4276" y="0"/>
                  </a:cubicBezTo>
                  <a:cubicBezTo>
                    <a:pt x="13314" y="0"/>
                    <a:pt x="22351" y="0"/>
                    <a:pt x="31475" y="85"/>
                  </a:cubicBezTo>
                  <a:cubicBezTo>
                    <a:pt x="34288" y="85"/>
                    <a:pt x="36163" y="1535"/>
                    <a:pt x="35908" y="4604"/>
                  </a:cubicBezTo>
                  <a:cubicBezTo>
                    <a:pt x="35652" y="7162"/>
                    <a:pt x="33691" y="7929"/>
                    <a:pt x="31475" y="7929"/>
                  </a:cubicBezTo>
                  <a:cubicBezTo>
                    <a:pt x="26785" y="8014"/>
                    <a:pt x="22266" y="8014"/>
                    <a:pt x="17748" y="8014"/>
                  </a:cubicBezTo>
                  <a:close/>
                </a:path>
              </a:pathLst>
            </a:custGeom>
            <a:solidFill>
              <a:srgbClr val="252424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9" name="Graphic 2">
            <a:extLst>
              <a:ext uri="{FF2B5EF4-FFF2-40B4-BE49-F238E27FC236}">
                <a16:creationId xmlns:a16="http://schemas.microsoft.com/office/drawing/2014/main" id="{E59D8861-4425-6803-2BC9-927B662F2DF0}"/>
              </a:ext>
            </a:extLst>
          </p:cNvPr>
          <p:cNvGrpSpPr/>
          <p:nvPr/>
        </p:nvGrpSpPr>
        <p:grpSpPr>
          <a:xfrm>
            <a:off x="5370031" y="2324638"/>
            <a:ext cx="679426" cy="584533"/>
            <a:chOff x="5370031" y="2324638"/>
            <a:chExt cx="679426" cy="584533"/>
          </a:xfrm>
        </p:grpSpPr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FEE5B7E0-80E6-2CD0-5C1E-55065ADB4634}"/>
                </a:ext>
              </a:extLst>
            </p:cNvPr>
            <p:cNvSpPr/>
            <p:nvPr/>
          </p:nvSpPr>
          <p:spPr>
            <a:xfrm>
              <a:off x="5492718" y="2324638"/>
              <a:ext cx="433966" cy="46039"/>
            </a:xfrm>
            <a:custGeom>
              <a:avLst/>
              <a:gdLst>
                <a:gd name="connsiteX0" fmla="*/ 0 w 433966"/>
                <a:gd name="connsiteY0" fmla="*/ 0 h 46039"/>
                <a:gd name="connsiteX1" fmla="*/ 433967 w 433966"/>
                <a:gd name="connsiteY1" fmla="*/ 0 h 46039"/>
                <a:gd name="connsiteX2" fmla="*/ 433967 w 433966"/>
                <a:gd name="connsiteY2" fmla="*/ 46040 h 46039"/>
                <a:gd name="connsiteX3" fmla="*/ 0 w 433966"/>
                <a:gd name="connsiteY3" fmla="*/ 46040 h 46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3966" h="46039">
                  <a:moveTo>
                    <a:pt x="0" y="0"/>
                  </a:moveTo>
                  <a:lnTo>
                    <a:pt x="433967" y="0"/>
                  </a:lnTo>
                  <a:lnTo>
                    <a:pt x="433967" y="46040"/>
                  </a:lnTo>
                  <a:lnTo>
                    <a:pt x="0" y="46040"/>
                  </a:lnTo>
                  <a:close/>
                </a:path>
              </a:pathLst>
            </a:custGeom>
            <a:noFill/>
            <a:ln w="17052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A182E352-6621-0211-BFB3-AD26FEB6F239}"/>
                </a:ext>
              </a:extLst>
            </p:cNvPr>
            <p:cNvSpPr/>
            <p:nvPr/>
          </p:nvSpPr>
          <p:spPr>
            <a:xfrm>
              <a:off x="5370116" y="2370593"/>
              <a:ext cx="679341" cy="48597"/>
            </a:xfrm>
            <a:custGeom>
              <a:avLst/>
              <a:gdLst>
                <a:gd name="connsiteX0" fmla="*/ 0 w 679341"/>
                <a:gd name="connsiteY0" fmla="*/ 0 h 48597"/>
                <a:gd name="connsiteX1" fmla="*/ 679342 w 679341"/>
                <a:gd name="connsiteY1" fmla="*/ 0 h 48597"/>
                <a:gd name="connsiteX2" fmla="*/ 679342 w 679341"/>
                <a:gd name="connsiteY2" fmla="*/ 48598 h 48597"/>
                <a:gd name="connsiteX3" fmla="*/ 1 w 679341"/>
                <a:gd name="connsiteY3" fmla="*/ 48598 h 4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341" h="48597">
                  <a:moveTo>
                    <a:pt x="0" y="0"/>
                  </a:moveTo>
                  <a:lnTo>
                    <a:pt x="679342" y="0"/>
                  </a:lnTo>
                  <a:lnTo>
                    <a:pt x="679342" y="48598"/>
                  </a:lnTo>
                  <a:lnTo>
                    <a:pt x="1" y="48598"/>
                  </a:lnTo>
                  <a:close/>
                </a:path>
              </a:pathLst>
            </a:custGeom>
            <a:noFill/>
            <a:ln w="17052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7824DD63-CC3C-2BC9-7AC9-67FEAC4A41A8}"/>
                </a:ext>
              </a:extLst>
            </p:cNvPr>
            <p:cNvSpPr/>
            <p:nvPr/>
          </p:nvSpPr>
          <p:spPr>
            <a:xfrm>
              <a:off x="5426813" y="2519796"/>
              <a:ext cx="561258" cy="294824"/>
            </a:xfrm>
            <a:custGeom>
              <a:avLst/>
              <a:gdLst>
                <a:gd name="connsiteX0" fmla="*/ 0 w 561258"/>
                <a:gd name="connsiteY0" fmla="*/ 0 h 294824"/>
                <a:gd name="connsiteX1" fmla="*/ 561258 w 561258"/>
                <a:gd name="connsiteY1" fmla="*/ 0 h 294824"/>
                <a:gd name="connsiteX2" fmla="*/ 561258 w 561258"/>
                <a:gd name="connsiteY2" fmla="*/ 294825 h 294824"/>
                <a:gd name="connsiteX3" fmla="*/ 0 w 561258"/>
                <a:gd name="connsiteY3" fmla="*/ 294825 h 29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258" h="294824">
                  <a:moveTo>
                    <a:pt x="0" y="0"/>
                  </a:moveTo>
                  <a:lnTo>
                    <a:pt x="561258" y="0"/>
                  </a:lnTo>
                  <a:lnTo>
                    <a:pt x="561258" y="294825"/>
                  </a:lnTo>
                  <a:lnTo>
                    <a:pt x="0" y="294825"/>
                  </a:lnTo>
                  <a:close/>
                </a:path>
              </a:pathLst>
            </a:custGeom>
            <a:solidFill>
              <a:srgbClr val="37B5C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01A28A7B-B552-73A5-00B2-5E876BE14164}"/>
                </a:ext>
              </a:extLst>
            </p:cNvPr>
            <p:cNvSpPr/>
            <p:nvPr/>
          </p:nvSpPr>
          <p:spPr>
            <a:xfrm rot="-10800000">
              <a:off x="5492803" y="2863133"/>
              <a:ext cx="433966" cy="46039"/>
            </a:xfrm>
            <a:custGeom>
              <a:avLst/>
              <a:gdLst>
                <a:gd name="connsiteX0" fmla="*/ 0 w 433966"/>
                <a:gd name="connsiteY0" fmla="*/ 0 h 46039"/>
                <a:gd name="connsiteX1" fmla="*/ 433967 w 433966"/>
                <a:gd name="connsiteY1" fmla="*/ 0 h 46039"/>
                <a:gd name="connsiteX2" fmla="*/ 433967 w 433966"/>
                <a:gd name="connsiteY2" fmla="*/ 46040 h 46039"/>
                <a:gd name="connsiteX3" fmla="*/ 0 w 433966"/>
                <a:gd name="connsiteY3" fmla="*/ 46040 h 46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3966" h="46039">
                  <a:moveTo>
                    <a:pt x="0" y="0"/>
                  </a:moveTo>
                  <a:lnTo>
                    <a:pt x="433967" y="0"/>
                  </a:lnTo>
                  <a:lnTo>
                    <a:pt x="433967" y="46040"/>
                  </a:lnTo>
                  <a:lnTo>
                    <a:pt x="0" y="46040"/>
                  </a:lnTo>
                  <a:close/>
                </a:path>
              </a:pathLst>
            </a:custGeom>
            <a:noFill/>
            <a:ln w="17052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D47B5E81-359E-E7CD-C05F-71D3CD4D46B5}"/>
                </a:ext>
              </a:extLst>
            </p:cNvPr>
            <p:cNvSpPr/>
            <p:nvPr/>
          </p:nvSpPr>
          <p:spPr>
            <a:xfrm rot="-10800000">
              <a:off x="5370031" y="2814603"/>
              <a:ext cx="679341" cy="48597"/>
            </a:xfrm>
            <a:custGeom>
              <a:avLst/>
              <a:gdLst>
                <a:gd name="connsiteX0" fmla="*/ 0 w 679341"/>
                <a:gd name="connsiteY0" fmla="*/ 0 h 48597"/>
                <a:gd name="connsiteX1" fmla="*/ 679342 w 679341"/>
                <a:gd name="connsiteY1" fmla="*/ 0 h 48597"/>
                <a:gd name="connsiteX2" fmla="*/ 679342 w 679341"/>
                <a:gd name="connsiteY2" fmla="*/ 48597 h 48597"/>
                <a:gd name="connsiteX3" fmla="*/ 1 w 679341"/>
                <a:gd name="connsiteY3" fmla="*/ 48597 h 4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341" h="48597">
                  <a:moveTo>
                    <a:pt x="0" y="0"/>
                  </a:moveTo>
                  <a:lnTo>
                    <a:pt x="679342" y="0"/>
                  </a:lnTo>
                  <a:lnTo>
                    <a:pt x="679342" y="48597"/>
                  </a:lnTo>
                  <a:lnTo>
                    <a:pt x="1" y="48597"/>
                  </a:lnTo>
                  <a:close/>
                </a:path>
              </a:pathLst>
            </a:custGeom>
            <a:noFill/>
            <a:ln w="17052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821F854F-82F3-4782-E9A3-6CA6C5516A5C}"/>
                </a:ext>
              </a:extLst>
            </p:cNvPr>
            <p:cNvSpPr/>
            <p:nvPr/>
          </p:nvSpPr>
          <p:spPr>
            <a:xfrm>
              <a:off x="5426813" y="2419190"/>
              <a:ext cx="561258" cy="395430"/>
            </a:xfrm>
            <a:custGeom>
              <a:avLst/>
              <a:gdLst>
                <a:gd name="connsiteX0" fmla="*/ 0 w 561258"/>
                <a:gd name="connsiteY0" fmla="*/ 0 h 395430"/>
                <a:gd name="connsiteX1" fmla="*/ 561258 w 561258"/>
                <a:gd name="connsiteY1" fmla="*/ 0 h 395430"/>
                <a:gd name="connsiteX2" fmla="*/ 561258 w 561258"/>
                <a:gd name="connsiteY2" fmla="*/ 395430 h 395430"/>
                <a:gd name="connsiteX3" fmla="*/ 0 w 561258"/>
                <a:gd name="connsiteY3" fmla="*/ 395430 h 395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258" h="395430">
                  <a:moveTo>
                    <a:pt x="0" y="0"/>
                  </a:moveTo>
                  <a:lnTo>
                    <a:pt x="561258" y="0"/>
                  </a:lnTo>
                  <a:lnTo>
                    <a:pt x="561258" y="395430"/>
                  </a:lnTo>
                  <a:lnTo>
                    <a:pt x="0" y="395430"/>
                  </a:lnTo>
                  <a:close/>
                </a:path>
              </a:pathLst>
            </a:custGeom>
            <a:noFill/>
            <a:ln w="17052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6" name="Graphic 2">
            <a:extLst>
              <a:ext uri="{FF2B5EF4-FFF2-40B4-BE49-F238E27FC236}">
                <a16:creationId xmlns:a16="http://schemas.microsoft.com/office/drawing/2014/main" id="{AD03F985-6799-7637-721A-B0803DB4B576}"/>
              </a:ext>
            </a:extLst>
          </p:cNvPr>
          <p:cNvGrpSpPr/>
          <p:nvPr/>
        </p:nvGrpSpPr>
        <p:grpSpPr>
          <a:xfrm>
            <a:off x="3951496" y="1935944"/>
            <a:ext cx="1054053" cy="107170"/>
            <a:chOff x="3951496" y="1935944"/>
            <a:chExt cx="1054053" cy="107170"/>
          </a:xfrm>
          <a:solidFill>
            <a:srgbClr val="010202"/>
          </a:solidFill>
        </p:grpSpPr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5D50A283-75D4-FBAA-D74D-EDB8D88F10F5}"/>
                </a:ext>
              </a:extLst>
            </p:cNvPr>
            <p:cNvSpPr/>
            <p:nvPr/>
          </p:nvSpPr>
          <p:spPr>
            <a:xfrm>
              <a:off x="3951496" y="1939525"/>
              <a:ext cx="89947" cy="82445"/>
            </a:xfrm>
            <a:custGeom>
              <a:avLst/>
              <a:gdLst>
                <a:gd name="connsiteX0" fmla="*/ 89948 w 89947"/>
                <a:gd name="connsiteY0" fmla="*/ 0 h 82445"/>
                <a:gd name="connsiteX1" fmla="*/ 89948 w 89947"/>
                <a:gd name="connsiteY1" fmla="*/ 82445 h 82445"/>
                <a:gd name="connsiteX2" fmla="*/ 80910 w 89947"/>
                <a:gd name="connsiteY2" fmla="*/ 82445 h 82445"/>
                <a:gd name="connsiteX3" fmla="*/ 80910 w 89947"/>
                <a:gd name="connsiteY3" fmla="*/ 8185 h 82445"/>
                <a:gd name="connsiteX4" fmla="*/ 47915 w 89947"/>
                <a:gd name="connsiteY4" fmla="*/ 82445 h 82445"/>
                <a:gd name="connsiteX5" fmla="*/ 42032 w 89947"/>
                <a:gd name="connsiteY5" fmla="*/ 82445 h 82445"/>
                <a:gd name="connsiteX6" fmla="*/ 9037 w 89947"/>
                <a:gd name="connsiteY6" fmla="*/ 7929 h 82445"/>
                <a:gd name="connsiteX7" fmla="*/ 9037 w 89947"/>
                <a:gd name="connsiteY7" fmla="*/ 82445 h 82445"/>
                <a:gd name="connsiteX8" fmla="*/ 0 w 89947"/>
                <a:gd name="connsiteY8" fmla="*/ 82445 h 82445"/>
                <a:gd name="connsiteX9" fmla="*/ 0 w 89947"/>
                <a:gd name="connsiteY9" fmla="*/ 0 h 82445"/>
                <a:gd name="connsiteX10" fmla="*/ 14920 w 89947"/>
                <a:gd name="connsiteY10" fmla="*/ 0 h 82445"/>
                <a:gd name="connsiteX11" fmla="*/ 44932 w 89947"/>
                <a:gd name="connsiteY11" fmla="*/ 67951 h 82445"/>
                <a:gd name="connsiteX12" fmla="*/ 74942 w 89947"/>
                <a:gd name="connsiteY12" fmla="*/ 0 h 82445"/>
                <a:gd name="connsiteX13" fmla="*/ 89948 w 89947"/>
                <a:gd name="connsiteY13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947" h="82445">
                  <a:moveTo>
                    <a:pt x="89948" y="0"/>
                  </a:moveTo>
                  <a:lnTo>
                    <a:pt x="89948" y="82445"/>
                  </a:lnTo>
                  <a:lnTo>
                    <a:pt x="80910" y="82445"/>
                  </a:lnTo>
                  <a:lnTo>
                    <a:pt x="80910" y="8185"/>
                  </a:lnTo>
                  <a:lnTo>
                    <a:pt x="47915" y="82445"/>
                  </a:lnTo>
                  <a:lnTo>
                    <a:pt x="42032" y="82445"/>
                  </a:lnTo>
                  <a:lnTo>
                    <a:pt x="9037" y="7929"/>
                  </a:lnTo>
                  <a:lnTo>
                    <a:pt x="9037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14920" y="0"/>
                  </a:lnTo>
                  <a:lnTo>
                    <a:pt x="44932" y="67951"/>
                  </a:lnTo>
                  <a:lnTo>
                    <a:pt x="74942" y="0"/>
                  </a:lnTo>
                  <a:lnTo>
                    <a:pt x="89948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7EADEE4C-E2E8-994A-D0A8-2045BB05C0AC}"/>
                </a:ext>
              </a:extLst>
            </p:cNvPr>
            <p:cNvSpPr/>
            <p:nvPr/>
          </p:nvSpPr>
          <p:spPr>
            <a:xfrm>
              <a:off x="4061138" y="1935944"/>
              <a:ext cx="13471" cy="85940"/>
            </a:xfrm>
            <a:custGeom>
              <a:avLst/>
              <a:gdLst>
                <a:gd name="connsiteX0" fmla="*/ 0 w 13471"/>
                <a:gd name="connsiteY0" fmla="*/ 6565 h 85940"/>
                <a:gd name="connsiteX1" fmla="*/ 6736 w 13471"/>
                <a:gd name="connsiteY1" fmla="*/ 0 h 85940"/>
                <a:gd name="connsiteX2" fmla="*/ 13471 w 13471"/>
                <a:gd name="connsiteY2" fmla="*/ 6565 h 85940"/>
                <a:gd name="connsiteX3" fmla="*/ 6736 w 13471"/>
                <a:gd name="connsiteY3" fmla="*/ 13300 h 85940"/>
                <a:gd name="connsiteX4" fmla="*/ 0 w 13471"/>
                <a:gd name="connsiteY4" fmla="*/ 6565 h 85940"/>
                <a:gd name="connsiteX5" fmla="*/ 2131 w 13471"/>
                <a:gd name="connsiteY5" fmla="*/ 25919 h 85940"/>
                <a:gd name="connsiteX6" fmla="*/ 11169 w 13471"/>
                <a:gd name="connsiteY6" fmla="*/ 25919 h 85940"/>
                <a:gd name="connsiteX7" fmla="*/ 11169 w 13471"/>
                <a:gd name="connsiteY7" fmla="*/ 85941 h 85940"/>
                <a:gd name="connsiteX8" fmla="*/ 2131 w 13471"/>
                <a:gd name="connsiteY8" fmla="*/ 85941 h 85940"/>
                <a:gd name="connsiteX9" fmla="*/ 2131 w 13471"/>
                <a:gd name="connsiteY9" fmla="*/ 25919 h 8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5940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899" y="13215"/>
                    <a:pt x="0" y="10316"/>
                    <a:pt x="0" y="6565"/>
                  </a:cubicBezTo>
                  <a:close/>
                  <a:moveTo>
                    <a:pt x="2131" y="25919"/>
                  </a:moveTo>
                  <a:lnTo>
                    <a:pt x="11169" y="25919"/>
                  </a:lnTo>
                  <a:lnTo>
                    <a:pt x="11169" y="85941"/>
                  </a:lnTo>
                  <a:lnTo>
                    <a:pt x="2131" y="85941"/>
                  </a:lnTo>
                  <a:lnTo>
                    <a:pt x="2131" y="25919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F4E83867-2C2F-C5C8-05E1-AEAE09FB9B60}"/>
                </a:ext>
              </a:extLst>
            </p:cNvPr>
            <p:cNvSpPr/>
            <p:nvPr/>
          </p:nvSpPr>
          <p:spPr>
            <a:xfrm>
              <a:off x="4089274" y="1960669"/>
              <a:ext cx="49705" cy="62240"/>
            </a:xfrm>
            <a:custGeom>
              <a:avLst/>
              <a:gdLst>
                <a:gd name="connsiteX0" fmla="*/ 0 w 49705"/>
                <a:gd name="connsiteY0" fmla="*/ 31120 h 62240"/>
                <a:gd name="connsiteX1" fmla="*/ 33336 w 49705"/>
                <a:gd name="connsiteY1" fmla="*/ 0 h 62240"/>
                <a:gd name="connsiteX2" fmla="*/ 49705 w 49705"/>
                <a:gd name="connsiteY2" fmla="*/ 1961 h 62240"/>
                <a:gd name="connsiteX3" fmla="*/ 49705 w 49705"/>
                <a:gd name="connsiteY3" fmla="*/ 10913 h 62240"/>
                <a:gd name="connsiteX4" fmla="*/ 33336 w 49705"/>
                <a:gd name="connsiteY4" fmla="*/ 7929 h 62240"/>
                <a:gd name="connsiteX5" fmla="*/ 9293 w 49705"/>
                <a:gd name="connsiteY5" fmla="*/ 31034 h 62240"/>
                <a:gd name="connsiteX6" fmla="*/ 33336 w 49705"/>
                <a:gd name="connsiteY6" fmla="*/ 54310 h 62240"/>
                <a:gd name="connsiteX7" fmla="*/ 49705 w 49705"/>
                <a:gd name="connsiteY7" fmla="*/ 51326 h 62240"/>
                <a:gd name="connsiteX8" fmla="*/ 49705 w 49705"/>
                <a:gd name="connsiteY8" fmla="*/ 60278 h 62240"/>
                <a:gd name="connsiteX9" fmla="*/ 33421 w 49705"/>
                <a:gd name="connsiteY9" fmla="*/ 62239 h 62240"/>
                <a:gd name="connsiteX10" fmla="*/ 0 w 49705"/>
                <a:gd name="connsiteY10" fmla="*/ 31120 h 6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0">
                  <a:moveTo>
                    <a:pt x="0" y="31120"/>
                  </a:moveTo>
                  <a:cubicBezTo>
                    <a:pt x="0" y="13386"/>
                    <a:pt x="13556" y="0"/>
                    <a:pt x="33336" y="0"/>
                  </a:cubicBezTo>
                  <a:cubicBezTo>
                    <a:pt x="37684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7" y="9037"/>
                    <a:pt x="38622" y="7929"/>
                    <a:pt x="33336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6" y="54310"/>
                  </a:cubicBezTo>
                  <a:cubicBezTo>
                    <a:pt x="38707" y="54310"/>
                    <a:pt x="43652" y="53287"/>
                    <a:pt x="49705" y="51326"/>
                  </a:cubicBezTo>
                  <a:lnTo>
                    <a:pt x="49705" y="60278"/>
                  </a:lnTo>
                  <a:cubicBezTo>
                    <a:pt x="43567" y="61813"/>
                    <a:pt x="37684" y="62239"/>
                    <a:pt x="33421" y="62239"/>
                  </a:cubicBezTo>
                  <a:cubicBezTo>
                    <a:pt x="13641" y="62409"/>
                    <a:pt x="0" y="49109"/>
                    <a:pt x="0" y="3112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5F96820E-9526-C641-739C-64A461D1AC48}"/>
                </a:ext>
              </a:extLst>
            </p:cNvPr>
            <p:cNvSpPr/>
            <p:nvPr/>
          </p:nvSpPr>
          <p:spPr>
            <a:xfrm>
              <a:off x="4155605" y="1960754"/>
              <a:ext cx="34359" cy="61215"/>
            </a:xfrm>
            <a:custGeom>
              <a:avLst/>
              <a:gdLst>
                <a:gd name="connsiteX0" fmla="*/ 34360 w 34359"/>
                <a:gd name="connsiteY0" fmla="*/ 0 h 61215"/>
                <a:gd name="connsiteX1" fmla="*/ 34360 w 34359"/>
                <a:gd name="connsiteY1" fmla="*/ 9549 h 61215"/>
                <a:gd name="connsiteX2" fmla="*/ 9293 w 34359"/>
                <a:gd name="connsiteY2" fmla="*/ 20121 h 61215"/>
                <a:gd name="connsiteX3" fmla="*/ 9293 w 34359"/>
                <a:gd name="connsiteY3" fmla="*/ 61216 h 61215"/>
                <a:gd name="connsiteX4" fmla="*/ 0 w 34359"/>
                <a:gd name="connsiteY4" fmla="*/ 61216 h 61215"/>
                <a:gd name="connsiteX5" fmla="*/ 0 w 34359"/>
                <a:gd name="connsiteY5" fmla="*/ 1194 h 61215"/>
                <a:gd name="connsiteX6" fmla="*/ 9293 w 34359"/>
                <a:gd name="connsiteY6" fmla="*/ 1194 h 61215"/>
                <a:gd name="connsiteX7" fmla="*/ 9293 w 34359"/>
                <a:gd name="connsiteY7" fmla="*/ 12874 h 61215"/>
                <a:gd name="connsiteX8" fmla="*/ 34360 w 34359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5">
                  <a:moveTo>
                    <a:pt x="34360" y="0"/>
                  </a:moveTo>
                  <a:lnTo>
                    <a:pt x="34360" y="9549"/>
                  </a:lnTo>
                  <a:cubicBezTo>
                    <a:pt x="21315" y="9549"/>
                    <a:pt x="14665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3" y="1194"/>
                  </a:lnTo>
                  <a:lnTo>
                    <a:pt x="9293" y="12874"/>
                  </a:lnTo>
                  <a:cubicBezTo>
                    <a:pt x="13983" y="4775"/>
                    <a:pt x="20888" y="0"/>
                    <a:pt x="34360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222EFE1B-873D-1F9F-0AFC-6F785C348B87}"/>
                </a:ext>
              </a:extLst>
            </p:cNvPr>
            <p:cNvSpPr/>
            <p:nvPr/>
          </p:nvSpPr>
          <p:spPr>
            <a:xfrm>
              <a:off x="4197638" y="1960754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0 w 62920"/>
                <a:gd name="connsiteY1" fmla="*/ 0 h 62409"/>
                <a:gd name="connsiteX2" fmla="*/ 62921 w 62920"/>
                <a:gd name="connsiteY2" fmla="*/ 31205 h 62409"/>
                <a:gd name="connsiteX3" fmla="*/ 31460 w 62920"/>
                <a:gd name="connsiteY3" fmla="*/ 62409 h 62409"/>
                <a:gd name="connsiteX4" fmla="*/ 0 w 62920"/>
                <a:gd name="connsiteY4" fmla="*/ 31205 h 62409"/>
                <a:gd name="connsiteX5" fmla="*/ 53543 w 62920"/>
                <a:gd name="connsiteY5" fmla="*/ 31205 h 62409"/>
                <a:gd name="connsiteX6" fmla="*/ 31375 w 62920"/>
                <a:gd name="connsiteY6" fmla="*/ 8014 h 62409"/>
                <a:gd name="connsiteX7" fmla="*/ 9208 w 62920"/>
                <a:gd name="connsiteY7" fmla="*/ 31205 h 62409"/>
                <a:gd name="connsiteX8" fmla="*/ 31375 w 62920"/>
                <a:gd name="connsiteY8" fmla="*/ 54395 h 62409"/>
                <a:gd name="connsiteX9" fmla="*/ 53543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0"/>
                    <a:pt x="13556" y="0"/>
                    <a:pt x="31460" y="0"/>
                  </a:cubicBezTo>
                  <a:cubicBezTo>
                    <a:pt x="49365" y="0"/>
                    <a:pt x="62921" y="13300"/>
                    <a:pt x="62921" y="31205"/>
                  </a:cubicBezTo>
                  <a:cubicBezTo>
                    <a:pt x="62921" y="49109"/>
                    <a:pt x="49365" y="62409"/>
                    <a:pt x="31460" y="62409"/>
                  </a:cubicBezTo>
                  <a:cubicBezTo>
                    <a:pt x="13471" y="62324"/>
                    <a:pt x="0" y="49024"/>
                    <a:pt x="0" y="31205"/>
                  </a:cubicBezTo>
                  <a:close/>
                  <a:moveTo>
                    <a:pt x="53543" y="31205"/>
                  </a:moveTo>
                  <a:cubicBezTo>
                    <a:pt x="53543" y="17904"/>
                    <a:pt x="43994" y="8014"/>
                    <a:pt x="31375" y="8014"/>
                  </a:cubicBezTo>
                  <a:cubicBezTo>
                    <a:pt x="18757" y="8014"/>
                    <a:pt x="9208" y="17904"/>
                    <a:pt x="9208" y="31205"/>
                  </a:cubicBezTo>
                  <a:cubicBezTo>
                    <a:pt x="9208" y="44505"/>
                    <a:pt x="18757" y="54395"/>
                    <a:pt x="31375" y="54395"/>
                  </a:cubicBezTo>
                  <a:cubicBezTo>
                    <a:pt x="43994" y="54395"/>
                    <a:pt x="53543" y="44505"/>
                    <a:pt x="53543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627EAE8F-6D29-871B-108B-EDC9E1CE76E8}"/>
                </a:ext>
              </a:extLst>
            </p:cNvPr>
            <p:cNvSpPr/>
            <p:nvPr/>
          </p:nvSpPr>
          <p:spPr>
            <a:xfrm>
              <a:off x="4268573" y="1961862"/>
              <a:ext cx="85940" cy="60022"/>
            </a:xfrm>
            <a:custGeom>
              <a:avLst/>
              <a:gdLst>
                <a:gd name="connsiteX0" fmla="*/ 85941 w 85940"/>
                <a:gd name="connsiteY0" fmla="*/ 0 h 60022"/>
                <a:gd name="connsiteX1" fmla="*/ 68378 w 85940"/>
                <a:gd name="connsiteY1" fmla="*/ 60022 h 60022"/>
                <a:gd name="connsiteX2" fmla="*/ 57806 w 85940"/>
                <a:gd name="connsiteY2" fmla="*/ 60022 h 60022"/>
                <a:gd name="connsiteX3" fmla="*/ 43056 w 85940"/>
                <a:gd name="connsiteY3" fmla="*/ 10657 h 60022"/>
                <a:gd name="connsiteX4" fmla="*/ 28306 w 85940"/>
                <a:gd name="connsiteY4" fmla="*/ 60022 h 60022"/>
                <a:gd name="connsiteX5" fmla="*/ 17563 w 85940"/>
                <a:gd name="connsiteY5" fmla="*/ 60022 h 60022"/>
                <a:gd name="connsiteX6" fmla="*/ 0 w 85940"/>
                <a:gd name="connsiteY6" fmla="*/ 0 h 60022"/>
                <a:gd name="connsiteX7" fmla="*/ 10913 w 85940"/>
                <a:gd name="connsiteY7" fmla="*/ 0 h 60022"/>
                <a:gd name="connsiteX8" fmla="*/ 23191 w 85940"/>
                <a:gd name="connsiteY8" fmla="*/ 48768 h 60022"/>
                <a:gd name="connsiteX9" fmla="*/ 38111 w 85940"/>
                <a:gd name="connsiteY9" fmla="*/ 0 h 60022"/>
                <a:gd name="connsiteX10" fmla="*/ 47660 w 85940"/>
                <a:gd name="connsiteY10" fmla="*/ 0 h 60022"/>
                <a:gd name="connsiteX11" fmla="*/ 62580 w 85940"/>
                <a:gd name="connsiteY11" fmla="*/ 48768 h 60022"/>
                <a:gd name="connsiteX12" fmla="*/ 74942 w 85940"/>
                <a:gd name="connsiteY12" fmla="*/ 0 h 60022"/>
                <a:gd name="connsiteX13" fmla="*/ 85941 w 85940"/>
                <a:gd name="connsiteY13" fmla="*/ 0 h 6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940" h="60022">
                  <a:moveTo>
                    <a:pt x="85941" y="0"/>
                  </a:moveTo>
                  <a:lnTo>
                    <a:pt x="68378" y="60022"/>
                  </a:lnTo>
                  <a:lnTo>
                    <a:pt x="57806" y="60022"/>
                  </a:lnTo>
                  <a:lnTo>
                    <a:pt x="43056" y="10657"/>
                  </a:lnTo>
                  <a:lnTo>
                    <a:pt x="28306" y="60022"/>
                  </a:lnTo>
                  <a:lnTo>
                    <a:pt x="17563" y="60022"/>
                  </a:lnTo>
                  <a:lnTo>
                    <a:pt x="0" y="0"/>
                  </a:lnTo>
                  <a:lnTo>
                    <a:pt x="10913" y="0"/>
                  </a:lnTo>
                  <a:lnTo>
                    <a:pt x="23191" y="48768"/>
                  </a:lnTo>
                  <a:lnTo>
                    <a:pt x="38111" y="0"/>
                  </a:lnTo>
                  <a:lnTo>
                    <a:pt x="47660" y="0"/>
                  </a:lnTo>
                  <a:lnTo>
                    <a:pt x="62580" y="48768"/>
                  </a:lnTo>
                  <a:lnTo>
                    <a:pt x="74942" y="0"/>
                  </a:lnTo>
                  <a:lnTo>
                    <a:pt x="85941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104B6AB6-E423-63F4-7A63-C32FA44A364A}"/>
                </a:ext>
              </a:extLst>
            </p:cNvPr>
            <p:cNvSpPr/>
            <p:nvPr/>
          </p:nvSpPr>
          <p:spPr>
            <a:xfrm>
              <a:off x="4362187" y="1960584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2 w 49109"/>
                <a:gd name="connsiteY2" fmla="*/ 61301 h 62494"/>
                <a:gd name="connsiteX3" fmla="*/ 40072 w 49109"/>
                <a:gd name="connsiteY3" fmla="*/ 53798 h 62494"/>
                <a:gd name="connsiteX4" fmla="*/ 22168 w 49109"/>
                <a:gd name="connsiteY4" fmla="*/ 62495 h 62494"/>
                <a:gd name="connsiteX5" fmla="*/ 0 w 49109"/>
                <a:gd name="connsiteY5" fmla="*/ 42800 h 62494"/>
                <a:gd name="connsiteX6" fmla="*/ 21997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6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2 w 49109"/>
                <a:gd name="connsiteY14" fmla="*/ 46551 h 62494"/>
                <a:gd name="connsiteX15" fmla="*/ 40072 w 49109"/>
                <a:gd name="connsiteY15" fmla="*/ 39219 h 62494"/>
                <a:gd name="connsiteX16" fmla="*/ 24043 w 49109"/>
                <a:gd name="connsiteY16" fmla="*/ 30352 h 62494"/>
                <a:gd name="connsiteX17" fmla="*/ 9293 w 49109"/>
                <a:gd name="connsiteY17" fmla="*/ 42800 h 62494"/>
                <a:gd name="connsiteX18" fmla="*/ 24043 w 49109"/>
                <a:gd name="connsiteY18" fmla="*/ 55248 h 62494"/>
                <a:gd name="connsiteX19" fmla="*/ 40072 w 49109"/>
                <a:gd name="connsiteY19" fmla="*/ 46551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2" y="61301"/>
                  </a:lnTo>
                  <a:lnTo>
                    <a:pt x="40072" y="53798"/>
                  </a:lnTo>
                  <a:cubicBezTo>
                    <a:pt x="34530" y="60278"/>
                    <a:pt x="28221" y="62495"/>
                    <a:pt x="22168" y="62495"/>
                  </a:cubicBezTo>
                  <a:cubicBezTo>
                    <a:pt x="8953" y="62495"/>
                    <a:pt x="0" y="54139"/>
                    <a:pt x="0" y="42800"/>
                  </a:cubicBezTo>
                  <a:cubicBezTo>
                    <a:pt x="0" y="31631"/>
                    <a:pt x="8953" y="23105"/>
                    <a:pt x="21997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8" y="8014"/>
                    <a:pt x="23276" y="8014"/>
                  </a:cubicBezTo>
                  <a:cubicBezTo>
                    <a:pt x="18586" y="8014"/>
                    <a:pt x="13300" y="9208"/>
                    <a:pt x="5883" y="12959"/>
                  </a:cubicBezTo>
                  <a:lnTo>
                    <a:pt x="5883" y="3155"/>
                  </a:lnTo>
                  <a:cubicBezTo>
                    <a:pt x="13642" y="767"/>
                    <a:pt x="19780" y="0"/>
                    <a:pt x="24640" y="0"/>
                  </a:cubicBezTo>
                  <a:cubicBezTo>
                    <a:pt x="40413" y="170"/>
                    <a:pt x="49109" y="8270"/>
                    <a:pt x="49109" y="22935"/>
                  </a:cubicBezTo>
                  <a:close/>
                  <a:moveTo>
                    <a:pt x="40072" y="46551"/>
                  </a:moveTo>
                  <a:lnTo>
                    <a:pt x="40072" y="39219"/>
                  </a:lnTo>
                  <a:cubicBezTo>
                    <a:pt x="34530" y="32057"/>
                    <a:pt x="28647" y="30352"/>
                    <a:pt x="24043" y="30352"/>
                  </a:cubicBezTo>
                  <a:cubicBezTo>
                    <a:pt x="15432" y="30352"/>
                    <a:pt x="9293" y="35809"/>
                    <a:pt x="9293" y="42800"/>
                  </a:cubicBezTo>
                  <a:cubicBezTo>
                    <a:pt x="9293" y="49962"/>
                    <a:pt x="15517" y="55248"/>
                    <a:pt x="24043" y="55248"/>
                  </a:cubicBezTo>
                  <a:cubicBezTo>
                    <a:pt x="28647" y="55333"/>
                    <a:pt x="34615" y="53542"/>
                    <a:pt x="40072" y="46551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5385231D-AAA0-424B-4BE8-8813414F260A}"/>
                </a:ext>
              </a:extLst>
            </p:cNvPr>
            <p:cNvSpPr/>
            <p:nvPr/>
          </p:nvSpPr>
          <p:spPr>
            <a:xfrm>
              <a:off x="4421356" y="1961862"/>
              <a:ext cx="58572" cy="60022"/>
            </a:xfrm>
            <a:custGeom>
              <a:avLst/>
              <a:gdLst>
                <a:gd name="connsiteX0" fmla="*/ 58573 w 58572"/>
                <a:gd name="connsiteY0" fmla="*/ 0 h 60022"/>
                <a:gd name="connsiteX1" fmla="*/ 35042 w 58572"/>
                <a:gd name="connsiteY1" fmla="*/ 60022 h 60022"/>
                <a:gd name="connsiteX2" fmla="*/ 23531 w 58572"/>
                <a:gd name="connsiteY2" fmla="*/ 60022 h 60022"/>
                <a:gd name="connsiteX3" fmla="*/ 0 w 58572"/>
                <a:gd name="connsiteY3" fmla="*/ 0 h 60022"/>
                <a:gd name="connsiteX4" fmla="*/ 10231 w 58572"/>
                <a:gd name="connsiteY4" fmla="*/ 0 h 60022"/>
                <a:gd name="connsiteX5" fmla="*/ 29329 w 58572"/>
                <a:gd name="connsiteY5" fmla="*/ 51326 h 60022"/>
                <a:gd name="connsiteX6" fmla="*/ 48427 w 58572"/>
                <a:gd name="connsiteY6" fmla="*/ 0 h 60022"/>
                <a:gd name="connsiteX7" fmla="*/ 58573 w 58572"/>
                <a:gd name="connsiteY7" fmla="*/ 0 h 6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572" h="60022">
                  <a:moveTo>
                    <a:pt x="58573" y="0"/>
                  </a:moveTo>
                  <a:lnTo>
                    <a:pt x="35042" y="60022"/>
                  </a:lnTo>
                  <a:lnTo>
                    <a:pt x="23531" y="60022"/>
                  </a:lnTo>
                  <a:lnTo>
                    <a:pt x="0" y="0"/>
                  </a:lnTo>
                  <a:lnTo>
                    <a:pt x="10231" y="0"/>
                  </a:lnTo>
                  <a:lnTo>
                    <a:pt x="29329" y="51326"/>
                  </a:lnTo>
                  <a:lnTo>
                    <a:pt x="48427" y="0"/>
                  </a:lnTo>
                  <a:lnTo>
                    <a:pt x="5857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4DDAAAB4-5131-8D0B-F3AD-6DCA76C1B661}"/>
                </a:ext>
              </a:extLst>
            </p:cNvPr>
            <p:cNvSpPr/>
            <p:nvPr/>
          </p:nvSpPr>
          <p:spPr>
            <a:xfrm>
              <a:off x="4486409" y="1960669"/>
              <a:ext cx="56271" cy="62409"/>
            </a:xfrm>
            <a:custGeom>
              <a:avLst/>
              <a:gdLst>
                <a:gd name="connsiteX0" fmla="*/ 56271 w 56271"/>
                <a:gd name="connsiteY0" fmla="*/ 33336 h 62409"/>
                <a:gd name="connsiteX1" fmla="*/ 9549 w 56271"/>
                <a:gd name="connsiteY1" fmla="*/ 33336 h 62409"/>
                <a:gd name="connsiteX2" fmla="*/ 32995 w 56271"/>
                <a:gd name="connsiteY2" fmla="*/ 54395 h 62409"/>
                <a:gd name="connsiteX3" fmla="*/ 52861 w 56271"/>
                <a:gd name="connsiteY3" fmla="*/ 49706 h 62409"/>
                <a:gd name="connsiteX4" fmla="*/ 52861 w 56271"/>
                <a:gd name="connsiteY4" fmla="*/ 58999 h 62409"/>
                <a:gd name="connsiteX5" fmla="*/ 32740 w 56271"/>
                <a:gd name="connsiteY5" fmla="*/ 62409 h 62409"/>
                <a:gd name="connsiteX6" fmla="*/ 0 w 56271"/>
                <a:gd name="connsiteY6" fmla="*/ 30011 h 62409"/>
                <a:gd name="connsiteX7" fmla="*/ 29329 w 56271"/>
                <a:gd name="connsiteY7" fmla="*/ 0 h 62409"/>
                <a:gd name="connsiteX8" fmla="*/ 56271 w 56271"/>
                <a:gd name="connsiteY8" fmla="*/ 29414 h 62409"/>
                <a:gd name="connsiteX9" fmla="*/ 56271 w 56271"/>
                <a:gd name="connsiteY9" fmla="*/ 33336 h 62409"/>
                <a:gd name="connsiteX10" fmla="*/ 9720 w 56271"/>
                <a:gd name="connsiteY10" fmla="*/ 26174 h 62409"/>
                <a:gd name="connsiteX11" fmla="*/ 46892 w 56271"/>
                <a:gd name="connsiteY11" fmla="*/ 26174 h 62409"/>
                <a:gd name="connsiteX12" fmla="*/ 29329 w 56271"/>
                <a:gd name="connsiteY12" fmla="*/ 7673 h 62409"/>
                <a:gd name="connsiteX13" fmla="*/ 9720 w 56271"/>
                <a:gd name="connsiteY13" fmla="*/ 26174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1" h="62409">
                  <a:moveTo>
                    <a:pt x="56271" y="33336"/>
                  </a:moveTo>
                  <a:lnTo>
                    <a:pt x="9549" y="33336"/>
                  </a:lnTo>
                  <a:cubicBezTo>
                    <a:pt x="10657" y="47745"/>
                    <a:pt x="18502" y="54395"/>
                    <a:pt x="32995" y="54395"/>
                  </a:cubicBezTo>
                  <a:cubicBezTo>
                    <a:pt x="39049" y="54395"/>
                    <a:pt x="45272" y="52775"/>
                    <a:pt x="52861" y="49706"/>
                  </a:cubicBezTo>
                  <a:lnTo>
                    <a:pt x="52861" y="58999"/>
                  </a:lnTo>
                  <a:cubicBezTo>
                    <a:pt x="45443" y="61386"/>
                    <a:pt x="38537" y="62409"/>
                    <a:pt x="32740" y="62409"/>
                  </a:cubicBezTo>
                  <a:cubicBezTo>
                    <a:pt x="11766" y="62409"/>
                    <a:pt x="0" y="50644"/>
                    <a:pt x="0" y="30011"/>
                  </a:cubicBezTo>
                  <a:cubicBezTo>
                    <a:pt x="0" y="12704"/>
                    <a:pt x="11510" y="0"/>
                    <a:pt x="29329" y="0"/>
                  </a:cubicBezTo>
                  <a:cubicBezTo>
                    <a:pt x="46295" y="0"/>
                    <a:pt x="56271" y="12618"/>
                    <a:pt x="56271" y="29414"/>
                  </a:cubicBezTo>
                  <a:lnTo>
                    <a:pt x="56271" y="33336"/>
                  </a:lnTo>
                  <a:close/>
                  <a:moveTo>
                    <a:pt x="9720" y="26174"/>
                  </a:moveTo>
                  <a:lnTo>
                    <a:pt x="46892" y="26174"/>
                  </a:lnTo>
                  <a:cubicBezTo>
                    <a:pt x="45699" y="15432"/>
                    <a:pt x="39986" y="7673"/>
                    <a:pt x="29329" y="7673"/>
                  </a:cubicBezTo>
                  <a:cubicBezTo>
                    <a:pt x="18245" y="7673"/>
                    <a:pt x="10999" y="15005"/>
                    <a:pt x="9720" y="26174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09A8E028-4B62-9333-F57E-C7C5C29F1A24}"/>
                </a:ext>
              </a:extLst>
            </p:cNvPr>
            <p:cNvSpPr/>
            <p:nvPr/>
          </p:nvSpPr>
          <p:spPr>
            <a:xfrm>
              <a:off x="4586503" y="1939525"/>
              <a:ext cx="65820" cy="82445"/>
            </a:xfrm>
            <a:custGeom>
              <a:avLst/>
              <a:gdLst>
                <a:gd name="connsiteX0" fmla="*/ 65820 w 65820"/>
                <a:gd name="connsiteY0" fmla="*/ 0 h 82445"/>
                <a:gd name="connsiteX1" fmla="*/ 65820 w 65820"/>
                <a:gd name="connsiteY1" fmla="*/ 82445 h 82445"/>
                <a:gd name="connsiteX2" fmla="*/ 56527 w 65820"/>
                <a:gd name="connsiteY2" fmla="*/ 82445 h 82445"/>
                <a:gd name="connsiteX3" fmla="*/ 56527 w 65820"/>
                <a:gd name="connsiteY3" fmla="*/ 43738 h 82445"/>
                <a:gd name="connsiteX4" fmla="*/ 9293 w 65820"/>
                <a:gd name="connsiteY4" fmla="*/ 43738 h 82445"/>
                <a:gd name="connsiteX5" fmla="*/ 9293 w 65820"/>
                <a:gd name="connsiteY5" fmla="*/ 82445 h 82445"/>
                <a:gd name="connsiteX6" fmla="*/ 0 w 65820"/>
                <a:gd name="connsiteY6" fmla="*/ 82445 h 82445"/>
                <a:gd name="connsiteX7" fmla="*/ 0 w 65820"/>
                <a:gd name="connsiteY7" fmla="*/ 0 h 82445"/>
                <a:gd name="connsiteX8" fmla="*/ 9293 w 65820"/>
                <a:gd name="connsiteY8" fmla="*/ 0 h 82445"/>
                <a:gd name="connsiteX9" fmla="*/ 9293 w 65820"/>
                <a:gd name="connsiteY9" fmla="*/ 34956 h 82445"/>
                <a:gd name="connsiteX10" fmla="*/ 56527 w 65820"/>
                <a:gd name="connsiteY10" fmla="*/ 34956 h 82445"/>
                <a:gd name="connsiteX11" fmla="*/ 56527 w 65820"/>
                <a:gd name="connsiteY11" fmla="*/ 0 h 82445"/>
                <a:gd name="connsiteX12" fmla="*/ 65820 w 65820"/>
                <a:gd name="connsiteY12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820" h="82445">
                  <a:moveTo>
                    <a:pt x="65820" y="0"/>
                  </a:moveTo>
                  <a:lnTo>
                    <a:pt x="65820" y="82445"/>
                  </a:lnTo>
                  <a:lnTo>
                    <a:pt x="56527" y="82445"/>
                  </a:lnTo>
                  <a:lnTo>
                    <a:pt x="56527" y="43738"/>
                  </a:lnTo>
                  <a:lnTo>
                    <a:pt x="9293" y="43738"/>
                  </a:lnTo>
                  <a:lnTo>
                    <a:pt x="9293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9293" y="0"/>
                  </a:lnTo>
                  <a:lnTo>
                    <a:pt x="9293" y="34956"/>
                  </a:lnTo>
                  <a:lnTo>
                    <a:pt x="56527" y="34956"/>
                  </a:lnTo>
                  <a:lnTo>
                    <a:pt x="56527" y="0"/>
                  </a:lnTo>
                  <a:lnTo>
                    <a:pt x="6582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1E5D59D2-1C9B-672E-6C95-9F0557E1A3F8}"/>
                </a:ext>
              </a:extLst>
            </p:cNvPr>
            <p:cNvSpPr/>
            <p:nvPr/>
          </p:nvSpPr>
          <p:spPr>
            <a:xfrm>
              <a:off x="4669118" y="1960669"/>
              <a:ext cx="56271" cy="62409"/>
            </a:xfrm>
            <a:custGeom>
              <a:avLst/>
              <a:gdLst>
                <a:gd name="connsiteX0" fmla="*/ 56271 w 56271"/>
                <a:gd name="connsiteY0" fmla="*/ 33336 h 62409"/>
                <a:gd name="connsiteX1" fmla="*/ 9549 w 56271"/>
                <a:gd name="connsiteY1" fmla="*/ 33336 h 62409"/>
                <a:gd name="connsiteX2" fmla="*/ 32995 w 56271"/>
                <a:gd name="connsiteY2" fmla="*/ 54395 h 62409"/>
                <a:gd name="connsiteX3" fmla="*/ 52861 w 56271"/>
                <a:gd name="connsiteY3" fmla="*/ 49706 h 62409"/>
                <a:gd name="connsiteX4" fmla="*/ 52861 w 56271"/>
                <a:gd name="connsiteY4" fmla="*/ 58999 h 62409"/>
                <a:gd name="connsiteX5" fmla="*/ 32740 w 56271"/>
                <a:gd name="connsiteY5" fmla="*/ 62409 h 62409"/>
                <a:gd name="connsiteX6" fmla="*/ 0 w 56271"/>
                <a:gd name="connsiteY6" fmla="*/ 30011 h 62409"/>
                <a:gd name="connsiteX7" fmla="*/ 29329 w 56271"/>
                <a:gd name="connsiteY7" fmla="*/ 0 h 62409"/>
                <a:gd name="connsiteX8" fmla="*/ 56271 w 56271"/>
                <a:gd name="connsiteY8" fmla="*/ 29414 h 62409"/>
                <a:gd name="connsiteX9" fmla="*/ 56271 w 56271"/>
                <a:gd name="connsiteY9" fmla="*/ 33336 h 62409"/>
                <a:gd name="connsiteX10" fmla="*/ 9634 w 56271"/>
                <a:gd name="connsiteY10" fmla="*/ 26174 h 62409"/>
                <a:gd name="connsiteX11" fmla="*/ 46807 w 56271"/>
                <a:gd name="connsiteY11" fmla="*/ 26174 h 62409"/>
                <a:gd name="connsiteX12" fmla="*/ 29244 w 56271"/>
                <a:gd name="connsiteY12" fmla="*/ 7673 h 62409"/>
                <a:gd name="connsiteX13" fmla="*/ 9634 w 56271"/>
                <a:gd name="connsiteY13" fmla="*/ 26174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1" h="62409">
                  <a:moveTo>
                    <a:pt x="56271" y="33336"/>
                  </a:moveTo>
                  <a:lnTo>
                    <a:pt x="9549" y="33336"/>
                  </a:lnTo>
                  <a:cubicBezTo>
                    <a:pt x="10657" y="47745"/>
                    <a:pt x="18502" y="54395"/>
                    <a:pt x="32995" y="54395"/>
                  </a:cubicBezTo>
                  <a:cubicBezTo>
                    <a:pt x="39049" y="54395"/>
                    <a:pt x="45272" y="52775"/>
                    <a:pt x="52861" y="49706"/>
                  </a:cubicBezTo>
                  <a:lnTo>
                    <a:pt x="52861" y="58999"/>
                  </a:lnTo>
                  <a:cubicBezTo>
                    <a:pt x="45443" y="61386"/>
                    <a:pt x="38537" y="62409"/>
                    <a:pt x="32740" y="62409"/>
                  </a:cubicBezTo>
                  <a:cubicBezTo>
                    <a:pt x="11766" y="62409"/>
                    <a:pt x="0" y="50644"/>
                    <a:pt x="0" y="30011"/>
                  </a:cubicBezTo>
                  <a:cubicBezTo>
                    <a:pt x="0" y="12704"/>
                    <a:pt x="11510" y="0"/>
                    <a:pt x="29329" y="0"/>
                  </a:cubicBezTo>
                  <a:cubicBezTo>
                    <a:pt x="46295" y="0"/>
                    <a:pt x="56271" y="12618"/>
                    <a:pt x="56271" y="29414"/>
                  </a:cubicBezTo>
                  <a:lnTo>
                    <a:pt x="56271" y="33336"/>
                  </a:lnTo>
                  <a:close/>
                  <a:moveTo>
                    <a:pt x="9634" y="26174"/>
                  </a:moveTo>
                  <a:lnTo>
                    <a:pt x="46807" y="26174"/>
                  </a:lnTo>
                  <a:cubicBezTo>
                    <a:pt x="45614" y="15432"/>
                    <a:pt x="39901" y="7673"/>
                    <a:pt x="29244" y="7673"/>
                  </a:cubicBezTo>
                  <a:cubicBezTo>
                    <a:pt x="18245" y="7673"/>
                    <a:pt x="10913" y="15005"/>
                    <a:pt x="9634" y="26174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F9590076-7B0D-378F-E517-8060490052B6}"/>
                </a:ext>
              </a:extLst>
            </p:cNvPr>
            <p:cNvSpPr/>
            <p:nvPr/>
          </p:nvSpPr>
          <p:spPr>
            <a:xfrm>
              <a:off x="4736558" y="1960584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2 w 49109"/>
                <a:gd name="connsiteY2" fmla="*/ 61301 h 62494"/>
                <a:gd name="connsiteX3" fmla="*/ 40072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7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39986 w 49109"/>
                <a:gd name="connsiteY14" fmla="*/ 46551 h 62494"/>
                <a:gd name="connsiteX15" fmla="*/ 39986 w 49109"/>
                <a:gd name="connsiteY15" fmla="*/ 39219 h 62494"/>
                <a:gd name="connsiteX16" fmla="*/ 23958 w 49109"/>
                <a:gd name="connsiteY16" fmla="*/ 30352 h 62494"/>
                <a:gd name="connsiteX17" fmla="*/ 9208 w 49109"/>
                <a:gd name="connsiteY17" fmla="*/ 42800 h 62494"/>
                <a:gd name="connsiteX18" fmla="*/ 23958 w 49109"/>
                <a:gd name="connsiteY18" fmla="*/ 55248 h 62494"/>
                <a:gd name="connsiteX19" fmla="*/ 39986 w 49109"/>
                <a:gd name="connsiteY19" fmla="*/ 46551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2" y="61301"/>
                  </a:lnTo>
                  <a:lnTo>
                    <a:pt x="40072" y="53798"/>
                  </a:lnTo>
                  <a:cubicBezTo>
                    <a:pt x="34530" y="60278"/>
                    <a:pt x="28221" y="62495"/>
                    <a:pt x="22167" y="62495"/>
                  </a:cubicBezTo>
                  <a:cubicBezTo>
                    <a:pt x="8952" y="62495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7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6" y="8014"/>
                    <a:pt x="13300" y="9208"/>
                    <a:pt x="5883" y="12959"/>
                  </a:cubicBezTo>
                  <a:lnTo>
                    <a:pt x="5883" y="3155"/>
                  </a:lnTo>
                  <a:cubicBezTo>
                    <a:pt x="13641" y="767"/>
                    <a:pt x="19780" y="0"/>
                    <a:pt x="24640" y="0"/>
                  </a:cubicBezTo>
                  <a:cubicBezTo>
                    <a:pt x="40327" y="170"/>
                    <a:pt x="49109" y="8270"/>
                    <a:pt x="49109" y="22935"/>
                  </a:cubicBezTo>
                  <a:close/>
                  <a:moveTo>
                    <a:pt x="39986" y="46551"/>
                  </a:moveTo>
                  <a:lnTo>
                    <a:pt x="39986" y="39219"/>
                  </a:lnTo>
                  <a:cubicBezTo>
                    <a:pt x="34444" y="32057"/>
                    <a:pt x="28561" y="30352"/>
                    <a:pt x="23958" y="30352"/>
                  </a:cubicBezTo>
                  <a:cubicBezTo>
                    <a:pt x="15346" y="30352"/>
                    <a:pt x="9208" y="35809"/>
                    <a:pt x="9208" y="42800"/>
                  </a:cubicBezTo>
                  <a:cubicBezTo>
                    <a:pt x="9208" y="49962"/>
                    <a:pt x="15432" y="55248"/>
                    <a:pt x="23958" y="55248"/>
                  </a:cubicBezTo>
                  <a:cubicBezTo>
                    <a:pt x="28561" y="55333"/>
                    <a:pt x="34615" y="53542"/>
                    <a:pt x="39986" y="46551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358A0AFF-1B66-E760-CA1B-55929B181CEA}"/>
                </a:ext>
              </a:extLst>
            </p:cNvPr>
            <p:cNvSpPr/>
            <p:nvPr/>
          </p:nvSpPr>
          <p:spPr>
            <a:xfrm>
              <a:off x="4798541" y="1945834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6 h 77244"/>
                <a:gd name="connsiteX2" fmla="*/ 28306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80 w 38451"/>
                <a:gd name="connsiteY5" fmla="*/ 77245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6"/>
                  </a:lnTo>
                  <a:cubicBezTo>
                    <a:pt x="18331" y="64882"/>
                    <a:pt x="21997" y="69230"/>
                    <a:pt x="28306" y="69230"/>
                  </a:cubicBezTo>
                  <a:cubicBezTo>
                    <a:pt x="30097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3" y="77245"/>
                    <a:pt x="27880" y="77245"/>
                  </a:cubicBezTo>
                  <a:cubicBezTo>
                    <a:pt x="16796" y="77245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761C1E83-9410-55AF-95BA-CE2647295A32}"/>
                </a:ext>
              </a:extLst>
            </p:cNvPr>
            <p:cNvSpPr/>
            <p:nvPr/>
          </p:nvSpPr>
          <p:spPr>
            <a:xfrm>
              <a:off x="4848673" y="1935944"/>
              <a:ext cx="13471" cy="85940"/>
            </a:xfrm>
            <a:custGeom>
              <a:avLst/>
              <a:gdLst>
                <a:gd name="connsiteX0" fmla="*/ 0 w 13471"/>
                <a:gd name="connsiteY0" fmla="*/ 6565 h 85940"/>
                <a:gd name="connsiteX1" fmla="*/ 6736 w 13471"/>
                <a:gd name="connsiteY1" fmla="*/ 0 h 85940"/>
                <a:gd name="connsiteX2" fmla="*/ 13471 w 13471"/>
                <a:gd name="connsiteY2" fmla="*/ 6565 h 85940"/>
                <a:gd name="connsiteX3" fmla="*/ 6736 w 13471"/>
                <a:gd name="connsiteY3" fmla="*/ 13300 h 85940"/>
                <a:gd name="connsiteX4" fmla="*/ 0 w 13471"/>
                <a:gd name="connsiteY4" fmla="*/ 6565 h 85940"/>
                <a:gd name="connsiteX5" fmla="*/ 2047 w 13471"/>
                <a:gd name="connsiteY5" fmla="*/ 25919 h 85940"/>
                <a:gd name="connsiteX6" fmla="*/ 11084 w 13471"/>
                <a:gd name="connsiteY6" fmla="*/ 25919 h 85940"/>
                <a:gd name="connsiteX7" fmla="*/ 11084 w 13471"/>
                <a:gd name="connsiteY7" fmla="*/ 85941 h 85940"/>
                <a:gd name="connsiteX8" fmla="*/ 2047 w 13471"/>
                <a:gd name="connsiteY8" fmla="*/ 85941 h 85940"/>
                <a:gd name="connsiteX9" fmla="*/ 2047 w 13471"/>
                <a:gd name="connsiteY9" fmla="*/ 25919 h 8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5940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899" y="13215"/>
                    <a:pt x="0" y="10316"/>
                    <a:pt x="0" y="6565"/>
                  </a:cubicBezTo>
                  <a:close/>
                  <a:moveTo>
                    <a:pt x="2047" y="25919"/>
                  </a:moveTo>
                  <a:lnTo>
                    <a:pt x="11084" y="25919"/>
                  </a:lnTo>
                  <a:lnTo>
                    <a:pt x="11084" y="85941"/>
                  </a:lnTo>
                  <a:lnTo>
                    <a:pt x="2047" y="85941"/>
                  </a:lnTo>
                  <a:lnTo>
                    <a:pt x="2047" y="25919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5B9FA367-7008-4AA9-8E43-DB6C55F91299}"/>
                </a:ext>
              </a:extLst>
            </p:cNvPr>
            <p:cNvSpPr/>
            <p:nvPr/>
          </p:nvSpPr>
          <p:spPr>
            <a:xfrm>
              <a:off x="4881157" y="1960754"/>
              <a:ext cx="50729" cy="61215"/>
            </a:xfrm>
            <a:custGeom>
              <a:avLst/>
              <a:gdLst>
                <a:gd name="connsiteX0" fmla="*/ 50729 w 50729"/>
                <a:gd name="connsiteY0" fmla="*/ 21400 h 61215"/>
                <a:gd name="connsiteX1" fmla="*/ 50729 w 50729"/>
                <a:gd name="connsiteY1" fmla="*/ 61216 h 61215"/>
                <a:gd name="connsiteX2" fmla="*/ 41692 w 50729"/>
                <a:gd name="connsiteY2" fmla="*/ 61216 h 61215"/>
                <a:gd name="connsiteX3" fmla="*/ 41692 w 50729"/>
                <a:gd name="connsiteY3" fmla="*/ 21997 h 61215"/>
                <a:gd name="connsiteX4" fmla="*/ 28306 w 50729"/>
                <a:gd name="connsiteY4" fmla="*/ 8441 h 61215"/>
                <a:gd name="connsiteX5" fmla="*/ 9037 w 50729"/>
                <a:gd name="connsiteY5" fmla="*/ 20462 h 61215"/>
                <a:gd name="connsiteX6" fmla="*/ 9037 w 50729"/>
                <a:gd name="connsiteY6" fmla="*/ 61216 h 61215"/>
                <a:gd name="connsiteX7" fmla="*/ 0 w 50729"/>
                <a:gd name="connsiteY7" fmla="*/ 61216 h 61215"/>
                <a:gd name="connsiteX8" fmla="*/ 0 w 50729"/>
                <a:gd name="connsiteY8" fmla="*/ 1194 h 61215"/>
                <a:gd name="connsiteX9" fmla="*/ 9037 w 50729"/>
                <a:gd name="connsiteY9" fmla="*/ 1194 h 61215"/>
                <a:gd name="connsiteX10" fmla="*/ 9037 w 50729"/>
                <a:gd name="connsiteY10" fmla="*/ 12022 h 61215"/>
                <a:gd name="connsiteX11" fmla="*/ 29329 w 50729"/>
                <a:gd name="connsiteY11" fmla="*/ 0 h 61215"/>
                <a:gd name="connsiteX12" fmla="*/ 50729 w 50729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5">
                  <a:moveTo>
                    <a:pt x="50729" y="21400"/>
                  </a:moveTo>
                  <a:lnTo>
                    <a:pt x="50729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3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7" y="20462"/>
                  </a:cubicBezTo>
                  <a:lnTo>
                    <a:pt x="903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7" y="1194"/>
                  </a:lnTo>
                  <a:lnTo>
                    <a:pt x="9037" y="12022"/>
                  </a:lnTo>
                  <a:cubicBezTo>
                    <a:pt x="13642" y="5286"/>
                    <a:pt x="19865" y="0"/>
                    <a:pt x="29329" y="0"/>
                  </a:cubicBezTo>
                  <a:cubicBezTo>
                    <a:pt x="40669" y="0"/>
                    <a:pt x="50729" y="6906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400DA3EE-BB35-F938-99D5-E8946F3D068A}"/>
                </a:ext>
              </a:extLst>
            </p:cNvPr>
            <p:cNvSpPr/>
            <p:nvPr/>
          </p:nvSpPr>
          <p:spPr>
            <a:xfrm>
              <a:off x="4947147" y="1960584"/>
              <a:ext cx="58402" cy="82530"/>
            </a:xfrm>
            <a:custGeom>
              <a:avLst/>
              <a:gdLst>
                <a:gd name="connsiteX0" fmla="*/ 58402 w 58402"/>
                <a:gd name="connsiteY0" fmla="*/ 1279 h 82530"/>
                <a:gd name="connsiteX1" fmla="*/ 58402 w 58402"/>
                <a:gd name="connsiteY1" fmla="*/ 56526 h 82530"/>
                <a:gd name="connsiteX2" fmla="*/ 28135 w 58402"/>
                <a:gd name="connsiteY2" fmla="*/ 82530 h 82530"/>
                <a:gd name="connsiteX3" fmla="*/ 4689 w 58402"/>
                <a:gd name="connsiteY3" fmla="*/ 77074 h 82530"/>
                <a:gd name="connsiteX4" fmla="*/ 4689 w 58402"/>
                <a:gd name="connsiteY4" fmla="*/ 67269 h 82530"/>
                <a:gd name="connsiteX5" fmla="*/ 28135 w 58402"/>
                <a:gd name="connsiteY5" fmla="*/ 74431 h 82530"/>
                <a:gd name="connsiteX6" fmla="*/ 49365 w 58402"/>
                <a:gd name="connsiteY6" fmla="*/ 56271 h 82530"/>
                <a:gd name="connsiteX7" fmla="*/ 49365 w 58402"/>
                <a:gd name="connsiteY7" fmla="*/ 48001 h 82530"/>
                <a:gd name="connsiteX8" fmla="*/ 28050 w 58402"/>
                <a:gd name="connsiteY8" fmla="*/ 58232 h 82530"/>
                <a:gd name="connsiteX9" fmla="*/ 0 w 58402"/>
                <a:gd name="connsiteY9" fmla="*/ 29073 h 82530"/>
                <a:gd name="connsiteX10" fmla="*/ 27879 w 58402"/>
                <a:gd name="connsiteY10" fmla="*/ 0 h 82530"/>
                <a:gd name="connsiteX11" fmla="*/ 49279 w 58402"/>
                <a:gd name="connsiteY11" fmla="*/ 10146 h 82530"/>
                <a:gd name="connsiteX12" fmla="*/ 49279 w 58402"/>
                <a:gd name="connsiteY12" fmla="*/ 1194 h 82530"/>
                <a:gd name="connsiteX13" fmla="*/ 58402 w 58402"/>
                <a:gd name="connsiteY13" fmla="*/ 1194 h 82530"/>
                <a:gd name="connsiteX14" fmla="*/ 49365 w 58402"/>
                <a:gd name="connsiteY14" fmla="*/ 38366 h 82530"/>
                <a:gd name="connsiteX15" fmla="*/ 49365 w 58402"/>
                <a:gd name="connsiteY15" fmla="*/ 20121 h 82530"/>
                <a:gd name="connsiteX16" fmla="*/ 30096 w 58402"/>
                <a:gd name="connsiteY16" fmla="*/ 8100 h 82530"/>
                <a:gd name="connsiteX17" fmla="*/ 9378 w 58402"/>
                <a:gd name="connsiteY17" fmla="*/ 29158 h 82530"/>
                <a:gd name="connsiteX18" fmla="*/ 30096 w 58402"/>
                <a:gd name="connsiteY18" fmla="*/ 50388 h 82530"/>
                <a:gd name="connsiteX19" fmla="*/ 49365 w 58402"/>
                <a:gd name="connsiteY19" fmla="*/ 3836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8402" h="82530">
                  <a:moveTo>
                    <a:pt x="58402" y="1279"/>
                  </a:moveTo>
                  <a:lnTo>
                    <a:pt x="58402" y="56526"/>
                  </a:lnTo>
                  <a:cubicBezTo>
                    <a:pt x="58402" y="70935"/>
                    <a:pt x="46381" y="82530"/>
                    <a:pt x="28135" y="82530"/>
                  </a:cubicBezTo>
                  <a:cubicBezTo>
                    <a:pt x="21059" y="82530"/>
                    <a:pt x="14494" y="81507"/>
                    <a:pt x="4689" y="77074"/>
                  </a:cubicBezTo>
                  <a:lnTo>
                    <a:pt x="4689" y="67269"/>
                  </a:lnTo>
                  <a:cubicBezTo>
                    <a:pt x="14920" y="72811"/>
                    <a:pt x="20547" y="74431"/>
                    <a:pt x="28135" y="74431"/>
                  </a:cubicBezTo>
                  <a:cubicBezTo>
                    <a:pt x="40753" y="74431"/>
                    <a:pt x="49365" y="66758"/>
                    <a:pt x="49365" y="56271"/>
                  </a:cubicBezTo>
                  <a:lnTo>
                    <a:pt x="49365" y="48001"/>
                  </a:lnTo>
                  <a:cubicBezTo>
                    <a:pt x="44334" y="54480"/>
                    <a:pt x="38025" y="58232"/>
                    <a:pt x="28050" y="58232"/>
                  </a:cubicBezTo>
                  <a:cubicBezTo>
                    <a:pt x="12021" y="58232"/>
                    <a:pt x="0" y="45613"/>
                    <a:pt x="0" y="29073"/>
                  </a:cubicBezTo>
                  <a:cubicBezTo>
                    <a:pt x="0" y="12448"/>
                    <a:pt x="12021" y="0"/>
                    <a:pt x="27879" y="0"/>
                  </a:cubicBezTo>
                  <a:cubicBezTo>
                    <a:pt x="37087" y="0"/>
                    <a:pt x="43652" y="3325"/>
                    <a:pt x="49279" y="10146"/>
                  </a:cubicBezTo>
                  <a:lnTo>
                    <a:pt x="49279" y="1194"/>
                  </a:lnTo>
                  <a:lnTo>
                    <a:pt x="58402" y="1194"/>
                  </a:lnTo>
                  <a:close/>
                  <a:moveTo>
                    <a:pt x="49365" y="38366"/>
                  </a:moveTo>
                  <a:lnTo>
                    <a:pt x="49365" y="20121"/>
                  </a:lnTo>
                  <a:cubicBezTo>
                    <a:pt x="44761" y="12362"/>
                    <a:pt x="38451" y="8100"/>
                    <a:pt x="30096" y="8100"/>
                  </a:cubicBezTo>
                  <a:cubicBezTo>
                    <a:pt x="18330" y="8100"/>
                    <a:pt x="9378" y="17137"/>
                    <a:pt x="9378" y="29158"/>
                  </a:cubicBezTo>
                  <a:cubicBezTo>
                    <a:pt x="9378" y="41265"/>
                    <a:pt x="18330" y="50388"/>
                    <a:pt x="30096" y="50388"/>
                  </a:cubicBezTo>
                  <a:cubicBezTo>
                    <a:pt x="38451" y="50388"/>
                    <a:pt x="44931" y="46040"/>
                    <a:pt x="49365" y="383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53" name="Graphic 2">
            <a:extLst>
              <a:ext uri="{FF2B5EF4-FFF2-40B4-BE49-F238E27FC236}">
                <a16:creationId xmlns:a16="http://schemas.microsoft.com/office/drawing/2014/main" id="{9AD5EFED-BF06-0A40-2FA5-693952D2DFCA}"/>
              </a:ext>
            </a:extLst>
          </p:cNvPr>
          <p:cNvGrpSpPr/>
          <p:nvPr/>
        </p:nvGrpSpPr>
        <p:grpSpPr>
          <a:xfrm>
            <a:off x="5415132" y="1936455"/>
            <a:ext cx="1411203" cy="107255"/>
            <a:chOff x="5415132" y="1936455"/>
            <a:chExt cx="1411203" cy="107255"/>
          </a:xfrm>
          <a:solidFill>
            <a:srgbClr val="010202"/>
          </a:solidFill>
        </p:grpSpPr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536C0BB9-A75C-3C3D-32B2-6C749987AF46}"/>
                </a:ext>
              </a:extLst>
            </p:cNvPr>
            <p:cNvSpPr/>
            <p:nvPr/>
          </p:nvSpPr>
          <p:spPr>
            <a:xfrm>
              <a:off x="5415132" y="1940036"/>
              <a:ext cx="89948" cy="82445"/>
            </a:xfrm>
            <a:custGeom>
              <a:avLst/>
              <a:gdLst>
                <a:gd name="connsiteX0" fmla="*/ 89948 w 89948"/>
                <a:gd name="connsiteY0" fmla="*/ 0 h 82445"/>
                <a:gd name="connsiteX1" fmla="*/ 89948 w 89948"/>
                <a:gd name="connsiteY1" fmla="*/ 82445 h 82445"/>
                <a:gd name="connsiteX2" fmla="*/ 80911 w 89948"/>
                <a:gd name="connsiteY2" fmla="*/ 82445 h 82445"/>
                <a:gd name="connsiteX3" fmla="*/ 80911 w 89948"/>
                <a:gd name="connsiteY3" fmla="*/ 8185 h 82445"/>
                <a:gd name="connsiteX4" fmla="*/ 47915 w 89948"/>
                <a:gd name="connsiteY4" fmla="*/ 82445 h 82445"/>
                <a:gd name="connsiteX5" fmla="*/ 42032 w 89948"/>
                <a:gd name="connsiteY5" fmla="*/ 82445 h 82445"/>
                <a:gd name="connsiteX6" fmla="*/ 9037 w 89948"/>
                <a:gd name="connsiteY6" fmla="*/ 7929 h 82445"/>
                <a:gd name="connsiteX7" fmla="*/ 9037 w 89948"/>
                <a:gd name="connsiteY7" fmla="*/ 82445 h 82445"/>
                <a:gd name="connsiteX8" fmla="*/ 0 w 89948"/>
                <a:gd name="connsiteY8" fmla="*/ 82445 h 82445"/>
                <a:gd name="connsiteX9" fmla="*/ 0 w 89948"/>
                <a:gd name="connsiteY9" fmla="*/ 0 h 82445"/>
                <a:gd name="connsiteX10" fmla="*/ 14920 w 89948"/>
                <a:gd name="connsiteY10" fmla="*/ 0 h 82445"/>
                <a:gd name="connsiteX11" fmla="*/ 44932 w 89948"/>
                <a:gd name="connsiteY11" fmla="*/ 67951 h 82445"/>
                <a:gd name="connsiteX12" fmla="*/ 74943 w 89948"/>
                <a:gd name="connsiteY12" fmla="*/ 0 h 82445"/>
                <a:gd name="connsiteX13" fmla="*/ 89948 w 89948"/>
                <a:gd name="connsiteY13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948" h="82445">
                  <a:moveTo>
                    <a:pt x="89948" y="0"/>
                  </a:moveTo>
                  <a:lnTo>
                    <a:pt x="89948" y="82445"/>
                  </a:lnTo>
                  <a:lnTo>
                    <a:pt x="80911" y="82445"/>
                  </a:lnTo>
                  <a:lnTo>
                    <a:pt x="80911" y="8185"/>
                  </a:lnTo>
                  <a:lnTo>
                    <a:pt x="47915" y="82445"/>
                  </a:lnTo>
                  <a:lnTo>
                    <a:pt x="42032" y="82445"/>
                  </a:lnTo>
                  <a:lnTo>
                    <a:pt x="9037" y="7929"/>
                  </a:lnTo>
                  <a:lnTo>
                    <a:pt x="9037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14920" y="0"/>
                  </a:lnTo>
                  <a:lnTo>
                    <a:pt x="44932" y="67951"/>
                  </a:lnTo>
                  <a:lnTo>
                    <a:pt x="74943" y="0"/>
                  </a:lnTo>
                  <a:lnTo>
                    <a:pt x="89948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D14BBA45-410C-008B-0592-B2A751011978}"/>
                </a:ext>
              </a:extLst>
            </p:cNvPr>
            <p:cNvSpPr/>
            <p:nvPr/>
          </p:nvSpPr>
          <p:spPr>
            <a:xfrm>
              <a:off x="5522047" y="1936455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6 w 13471"/>
                <a:gd name="connsiteY1" fmla="*/ 0 h 86026"/>
                <a:gd name="connsiteX2" fmla="*/ 13472 w 13471"/>
                <a:gd name="connsiteY2" fmla="*/ 6565 h 86026"/>
                <a:gd name="connsiteX3" fmla="*/ 6736 w 13471"/>
                <a:gd name="connsiteY3" fmla="*/ 13300 h 86026"/>
                <a:gd name="connsiteX4" fmla="*/ 0 w 13471"/>
                <a:gd name="connsiteY4" fmla="*/ 6565 h 86026"/>
                <a:gd name="connsiteX5" fmla="*/ 2131 w 13471"/>
                <a:gd name="connsiteY5" fmla="*/ 26004 h 86026"/>
                <a:gd name="connsiteX6" fmla="*/ 11169 w 13471"/>
                <a:gd name="connsiteY6" fmla="*/ 26004 h 86026"/>
                <a:gd name="connsiteX7" fmla="*/ 11169 w 13471"/>
                <a:gd name="connsiteY7" fmla="*/ 86026 h 86026"/>
                <a:gd name="connsiteX8" fmla="*/ 2131 w 13471"/>
                <a:gd name="connsiteY8" fmla="*/ 86026 h 86026"/>
                <a:gd name="connsiteX9" fmla="*/ 2131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4"/>
                    <a:pt x="2900" y="0"/>
                    <a:pt x="6736" y="0"/>
                  </a:cubicBezTo>
                  <a:cubicBezTo>
                    <a:pt x="10488" y="0"/>
                    <a:pt x="13472" y="2814"/>
                    <a:pt x="13472" y="6565"/>
                  </a:cubicBezTo>
                  <a:cubicBezTo>
                    <a:pt x="13472" y="10316"/>
                    <a:pt x="10488" y="13300"/>
                    <a:pt x="6736" y="13300"/>
                  </a:cubicBezTo>
                  <a:cubicBezTo>
                    <a:pt x="2900" y="13300"/>
                    <a:pt x="0" y="10316"/>
                    <a:pt x="0" y="6565"/>
                  </a:cubicBezTo>
                  <a:close/>
                  <a:moveTo>
                    <a:pt x="2131" y="26004"/>
                  </a:moveTo>
                  <a:lnTo>
                    <a:pt x="11169" y="26004"/>
                  </a:lnTo>
                  <a:lnTo>
                    <a:pt x="11169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87F88524-E366-7985-2C09-372C2600E477}"/>
                </a:ext>
              </a:extLst>
            </p:cNvPr>
            <p:cNvSpPr/>
            <p:nvPr/>
          </p:nvSpPr>
          <p:spPr>
            <a:xfrm>
              <a:off x="5547455" y="1961180"/>
              <a:ext cx="49705" cy="62242"/>
            </a:xfrm>
            <a:custGeom>
              <a:avLst/>
              <a:gdLst>
                <a:gd name="connsiteX0" fmla="*/ 0 w 49705"/>
                <a:gd name="connsiteY0" fmla="*/ 31120 h 62242"/>
                <a:gd name="connsiteX1" fmla="*/ 33335 w 49705"/>
                <a:gd name="connsiteY1" fmla="*/ 0 h 62242"/>
                <a:gd name="connsiteX2" fmla="*/ 49705 w 49705"/>
                <a:gd name="connsiteY2" fmla="*/ 1961 h 62242"/>
                <a:gd name="connsiteX3" fmla="*/ 49705 w 49705"/>
                <a:gd name="connsiteY3" fmla="*/ 10913 h 62242"/>
                <a:gd name="connsiteX4" fmla="*/ 33335 w 49705"/>
                <a:gd name="connsiteY4" fmla="*/ 7929 h 62242"/>
                <a:gd name="connsiteX5" fmla="*/ 9293 w 49705"/>
                <a:gd name="connsiteY5" fmla="*/ 31034 h 62242"/>
                <a:gd name="connsiteX6" fmla="*/ 33335 w 49705"/>
                <a:gd name="connsiteY6" fmla="*/ 54310 h 62242"/>
                <a:gd name="connsiteX7" fmla="*/ 49705 w 49705"/>
                <a:gd name="connsiteY7" fmla="*/ 51326 h 62242"/>
                <a:gd name="connsiteX8" fmla="*/ 49705 w 49705"/>
                <a:gd name="connsiteY8" fmla="*/ 60278 h 62242"/>
                <a:gd name="connsiteX9" fmla="*/ 33421 w 49705"/>
                <a:gd name="connsiteY9" fmla="*/ 62239 h 62242"/>
                <a:gd name="connsiteX10" fmla="*/ 0 w 49705"/>
                <a:gd name="connsiteY10" fmla="*/ 31120 h 6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2">
                  <a:moveTo>
                    <a:pt x="0" y="31120"/>
                  </a:moveTo>
                  <a:cubicBezTo>
                    <a:pt x="0" y="13386"/>
                    <a:pt x="13556" y="0"/>
                    <a:pt x="33335" y="0"/>
                  </a:cubicBezTo>
                  <a:cubicBezTo>
                    <a:pt x="37684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7" y="9037"/>
                    <a:pt x="38621" y="7929"/>
                    <a:pt x="33335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5" y="54310"/>
                  </a:cubicBezTo>
                  <a:cubicBezTo>
                    <a:pt x="38707" y="54310"/>
                    <a:pt x="43652" y="53287"/>
                    <a:pt x="49705" y="51326"/>
                  </a:cubicBezTo>
                  <a:lnTo>
                    <a:pt x="49705" y="60278"/>
                  </a:lnTo>
                  <a:cubicBezTo>
                    <a:pt x="43567" y="61813"/>
                    <a:pt x="37684" y="62239"/>
                    <a:pt x="33421" y="62239"/>
                  </a:cubicBezTo>
                  <a:cubicBezTo>
                    <a:pt x="13641" y="62495"/>
                    <a:pt x="0" y="49194"/>
                    <a:pt x="0" y="3112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0A2A544F-CDEB-AB3D-08A7-13B9D5233253}"/>
                </a:ext>
              </a:extLst>
            </p:cNvPr>
            <p:cNvSpPr/>
            <p:nvPr/>
          </p:nvSpPr>
          <p:spPr>
            <a:xfrm>
              <a:off x="5611057" y="1961266"/>
              <a:ext cx="34359" cy="61215"/>
            </a:xfrm>
            <a:custGeom>
              <a:avLst/>
              <a:gdLst>
                <a:gd name="connsiteX0" fmla="*/ 34360 w 34359"/>
                <a:gd name="connsiteY0" fmla="*/ 0 h 61215"/>
                <a:gd name="connsiteX1" fmla="*/ 34360 w 34359"/>
                <a:gd name="connsiteY1" fmla="*/ 9549 h 61215"/>
                <a:gd name="connsiteX2" fmla="*/ 9293 w 34359"/>
                <a:gd name="connsiteY2" fmla="*/ 20121 h 61215"/>
                <a:gd name="connsiteX3" fmla="*/ 9293 w 34359"/>
                <a:gd name="connsiteY3" fmla="*/ 61216 h 61215"/>
                <a:gd name="connsiteX4" fmla="*/ 0 w 34359"/>
                <a:gd name="connsiteY4" fmla="*/ 61216 h 61215"/>
                <a:gd name="connsiteX5" fmla="*/ 0 w 34359"/>
                <a:gd name="connsiteY5" fmla="*/ 1194 h 61215"/>
                <a:gd name="connsiteX6" fmla="*/ 9293 w 34359"/>
                <a:gd name="connsiteY6" fmla="*/ 1194 h 61215"/>
                <a:gd name="connsiteX7" fmla="*/ 9293 w 34359"/>
                <a:gd name="connsiteY7" fmla="*/ 12874 h 61215"/>
                <a:gd name="connsiteX8" fmla="*/ 34360 w 34359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5">
                  <a:moveTo>
                    <a:pt x="34360" y="0"/>
                  </a:moveTo>
                  <a:lnTo>
                    <a:pt x="34360" y="9549"/>
                  </a:lnTo>
                  <a:cubicBezTo>
                    <a:pt x="21315" y="9549"/>
                    <a:pt x="14664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3" y="1194"/>
                  </a:lnTo>
                  <a:lnTo>
                    <a:pt x="9293" y="12874"/>
                  </a:lnTo>
                  <a:cubicBezTo>
                    <a:pt x="13983" y="4860"/>
                    <a:pt x="20973" y="0"/>
                    <a:pt x="34360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074FF02D-B224-30D0-7729-424334CC10A6}"/>
                </a:ext>
              </a:extLst>
            </p:cNvPr>
            <p:cNvSpPr/>
            <p:nvPr/>
          </p:nvSpPr>
          <p:spPr>
            <a:xfrm>
              <a:off x="5650361" y="1961266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0 w 62920"/>
                <a:gd name="connsiteY1" fmla="*/ 0 h 62409"/>
                <a:gd name="connsiteX2" fmla="*/ 62921 w 62920"/>
                <a:gd name="connsiteY2" fmla="*/ 31205 h 62409"/>
                <a:gd name="connsiteX3" fmla="*/ 31460 w 62920"/>
                <a:gd name="connsiteY3" fmla="*/ 62409 h 62409"/>
                <a:gd name="connsiteX4" fmla="*/ 0 w 62920"/>
                <a:gd name="connsiteY4" fmla="*/ 31205 h 62409"/>
                <a:gd name="connsiteX5" fmla="*/ 53543 w 62920"/>
                <a:gd name="connsiteY5" fmla="*/ 31205 h 62409"/>
                <a:gd name="connsiteX6" fmla="*/ 31376 w 62920"/>
                <a:gd name="connsiteY6" fmla="*/ 8014 h 62409"/>
                <a:gd name="connsiteX7" fmla="*/ 9208 w 62920"/>
                <a:gd name="connsiteY7" fmla="*/ 31205 h 62409"/>
                <a:gd name="connsiteX8" fmla="*/ 31376 w 62920"/>
                <a:gd name="connsiteY8" fmla="*/ 54395 h 62409"/>
                <a:gd name="connsiteX9" fmla="*/ 53543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0"/>
                    <a:pt x="13556" y="0"/>
                    <a:pt x="31460" y="0"/>
                  </a:cubicBezTo>
                  <a:cubicBezTo>
                    <a:pt x="49365" y="0"/>
                    <a:pt x="62921" y="13300"/>
                    <a:pt x="62921" y="31205"/>
                  </a:cubicBezTo>
                  <a:cubicBezTo>
                    <a:pt x="62921" y="49109"/>
                    <a:pt x="49365" y="62409"/>
                    <a:pt x="31460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543" y="31205"/>
                  </a:moveTo>
                  <a:cubicBezTo>
                    <a:pt x="53543" y="17904"/>
                    <a:pt x="43994" y="8014"/>
                    <a:pt x="31376" y="8014"/>
                  </a:cubicBezTo>
                  <a:cubicBezTo>
                    <a:pt x="18757" y="8014"/>
                    <a:pt x="9208" y="17904"/>
                    <a:pt x="9208" y="31205"/>
                  </a:cubicBezTo>
                  <a:cubicBezTo>
                    <a:pt x="9208" y="44505"/>
                    <a:pt x="18757" y="54395"/>
                    <a:pt x="31376" y="54395"/>
                  </a:cubicBezTo>
                  <a:cubicBezTo>
                    <a:pt x="43994" y="54395"/>
                    <a:pt x="53543" y="44505"/>
                    <a:pt x="53543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FFE65683-554B-103E-85E8-66B3EDE37097}"/>
                </a:ext>
              </a:extLst>
            </p:cNvPr>
            <p:cNvSpPr/>
            <p:nvPr/>
          </p:nvSpPr>
          <p:spPr>
            <a:xfrm>
              <a:off x="5718654" y="1962459"/>
              <a:ext cx="85940" cy="60022"/>
            </a:xfrm>
            <a:custGeom>
              <a:avLst/>
              <a:gdLst>
                <a:gd name="connsiteX0" fmla="*/ 85940 w 85940"/>
                <a:gd name="connsiteY0" fmla="*/ 0 h 60022"/>
                <a:gd name="connsiteX1" fmla="*/ 68378 w 85940"/>
                <a:gd name="connsiteY1" fmla="*/ 60022 h 60022"/>
                <a:gd name="connsiteX2" fmla="*/ 57806 w 85940"/>
                <a:gd name="connsiteY2" fmla="*/ 60022 h 60022"/>
                <a:gd name="connsiteX3" fmla="*/ 43055 w 85940"/>
                <a:gd name="connsiteY3" fmla="*/ 10657 h 60022"/>
                <a:gd name="connsiteX4" fmla="*/ 28305 w 85940"/>
                <a:gd name="connsiteY4" fmla="*/ 60022 h 60022"/>
                <a:gd name="connsiteX5" fmla="*/ 17563 w 85940"/>
                <a:gd name="connsiteY5" fmla="*/ 60022 h 60022"/>
                <a:gd name="connsiteX6" fmla="*/ 0 w 85940"/>
                <a:gd name="connsiteY6" fmla="*/ 0 h 60022"/>
                <a:gd name="connsiteX7" fmla="*/ 10913 w 85940"/>
                <a:gd name="connsiteY7" fmla="*/ 0 h 60022"/>
                <a:gd name="connsiteX8" fmla="*/ 23190 w 85940"/>
                <a:gd name="connsiteY8" fmla="*/ 48768 h 60022"/>
                <a:gd name="connsiteX9" fmla="*/ 38110 w 85940"/>
                <a:gd name="connsiteY9" fmla="*/ 0 h 60022"/>
                <a:gd name="connsiteX10" fmla="*/ 47659 w 85940"/>
                <a:gd name="connsiteY10" fmla="*/ 0 h 60022"/>
                <a:gd name="connsiteX11" fmla="*/ 62580 w 85940"/>
                <a:gd name="connsiteY11" fmla="*/ 48768 h 60022"/>
                <a:gd name="connsiteX12" fmla="*/ 74943 w 85940"/>
                <a:gd name="connsiteY12" fmla="*/ 0 h 60022"/>
                <a:gd name="connsiteX13" fmla="*/ 85940 w 85940"/>
                <a:gd name="connsiteY13" fmla="*/ 0 h 6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940" h="60022">
                  <a:moveTo>
                    <a:pt x="85940" y="0"/>
                  </a:moveTo>
                  <a:lnTo>
                    <a:pt x="68378" y="60022"/>
                  </a:lnTo>
                  <a:lnTo>
                    <a:pt x="57806" y="60022"/>
                  </a:lnTo>
                  <a:lnTo>
                    <a:pt x="43055" y="10657"/>
                  </a:lnTo>
                  <a:lnTo>
                    <a:pt x="28305" y="60022"/>
                  </a:lnTo>
                  <a:lnTo>
                    <a:pt x="17563" y="60022"/>
                  </a:lnTo>
                  <a:lnTo>
                    <a:pt x="0" y="0"/>
                  </a:lnTo>
                  <a:lnTo>
                    <a:pt x="10913" y="0"/>
                  </a:lnTo>
                  <a:lnTo>
                    <a:pt x="23190" y="48768"/>
                  </a:lnTo>
                  <a:lnTo>
                    <a:pt x="38110" y="0"/>
                  </a:lnTo>
                  <a:lnTo>
                    <a:pt x="47659" y="0"/>
                  </a:lnTo>
                  <a:lnTo>
                    <a:pt x="62580" y="48768"/>
                  </a:lnTo>
                  <a:lnTo>
                    <a:pt x="74943" y="0"/>
                  </a:lnTo>
                  <a:lnTo>
                    <a:pt x="8594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0C9255FC-64EB-ACFA-1662-D4579DD8A923}"/>
                </a:ext>
              </a:extLst>
            </p:cNvPr>
            <p:cNvSpPr/>
            <p:nvPr/>
          </p:nvSpPr>
          <p:spPr>
            <a:xfrm>
              <a:off x="5809540" y="1961180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2 w 49109"/>
                <a:gd name="connsiteY10" fmla="*/ 12959 h 62494"/>
                <a:gd name="connsiteX11" fmla="*/ 5882 w 49109"/>
                <a:gd name="connsiteY11" fmla="*/ 3155 h 62494"/>
                <a:gd name="connsiteX12" fmla="*/ 24639 w 49109"/>
                <a:gd name="connsiteY12" fmla="*/ 0 h 62494"/>
                <a:gd name="connsiteX13" fmla="*/ 49109 w 49109"/>
                <a:gd name="connsiteY13" fmla="*/ 22935 h 62494"/>
                <a:gd name="connsiteX14" fmla="*/ 40071 w 49109"/>
                <a:gd name="connsiteY14" fmla="*/ 46466 h 62494"/>
                <a:gd name="connsiteX15" fmla="*/ 40071 w 49109"/>
                <a:gd name="connsiteY15" fmla="*/ 39134 h 62494"/>
                <a:gd name="connsiteX16" fmla="*/ 24043 w 49109"/>
                <a:gd name="connsiteY16" fmla="*/ 30267 h 62494"/>
                <a:gd name="connsiteX17" fmla="*/ 9293 w 49109"/>
                <a:gd name="connsiteY17" fmla="*/ 42715 h 62494"/>
                <a:gd name="connsiteX18" fmla="*/ 24043 w 49109"/>
                <a:gd name="connsiteY18" fmla="*/ 55162 h 62494"/>
                <a:gd name="connsiteX19" fmla="*/ 40071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29" y="60278"/>
                    <a:pt x="28220" y="62495"/>
                    <a:pt x="22167" y="62495"/>
                  </a:cubicBezTo>
                  <a:cubicBezTo>
                    <a:pt x="8952" y="62495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6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6" y="8014"/>
                    <a:pt x="13300" y="9208"/>
                    <a:pt x="5882" y="12959"/>
                  </a:cubicBezTo>
                  <a:lnTo>
                    <a:pt x="5882" y="3155"/>
                  </a:lnTo>
                  <a:cubicBezTo>
                    <a:pt x="13641" y="767"/>
                    <a:pt x="19780" y="0"/>
                    <a:pt x="24639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1" y="46466"/>
                  </a:moveTo>
                  <a:lnTo>
                    <a:pt x="40071" y="39134"/>
                  </a:lnTo>
                  <a:cubicBezTo>
                    <a:pt x="34529" y="31972"/>
                    <a:pt x="28647" y="30267"/>
                    <a:pt x="24043" y="30267"/>
                  </a:cubicBezTo>
                  <a:cubicBezTo>
                    <a:pt x="15431" y="30267"/>
                    <a:pt x="9293" y="35723"/>
                    <a:pt x="9293" y="42715"/>
                  </a:cubicBezTo>
                  <a:cubicBezTo>
                    <a:pt x="9293" y="49876"/>
                    <a:pt x="15517" y="55162"/>
                    <a:pt x="24043" y="55162"/>
                  </a:cubicBezTo>
                  <a:cubicBezTo>
                    <a:pt x="28647" y="55333"/>
                    <a:pt x="34615" y="53542"/>
                    <a:pt x="40071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EFBD3455-4844-E3D7-7CE1-03D409481EC0}"/>
                </a:ext>
              </a:extLst>
            </p:cNvPr>
            <p:cNvSpPr/>
            <p:nvPr/>
          </p:nvSpPr>
          <p:spPr>
            <a:xfrm>
              <a:off x="5866066" y="1962459"/>
              <a:ext cx="58572" cy="60022"/>
            </a:xfrm>
            <a:custGeom>
              <a:avLst/>
              <a:gdLst>
                <a:gd name="connsiteX0" fmla="*/ 58573 w 58572"/>
                <a:gd name="connsiteY0" fmla="*/ 0 h 60022"/>
                <a:gd name="connsiteX1" fmla="*/ 35041 w 58572"/>
                <a:gd name="connsiteY1" fmla="*/ 60022 h 60022"/>
                <a:gd name="connsiteX2" fmla="*/ 23530 w 58572"/>
                <a:gd name="connsiteY2" fmla="*/ 60022 h 60022"/>
                <a:gd name="connsiteX3" fmla="*/ 0 w 58572"/>
                <a:gd name="connsiteY3" fmla="*/ 0 h 60022"/>
                <a:gd name="connsiteX4" fmla="*/ 10231 w 58572"/>
                <a:gd name="connsiteY4" fmla="*/ 0 h 60022"/>
                <a:gd name="connsiteX5" fmla="*/ 29329 w 58572"/>
                <a:gd name="connsiteY5" fmla="*/ 51326 h 60022"/>
                <a:gd name="connsiteX6" fmla="*/ 48426 w 58572"/>
                <a:gd name="connsiteY6" fmla="*/ 0 h 60022"/>
                <a:gd name="connsiteX7" fmla="*/ 58573 w 58572"/>
                <a:gd name="connsiteY7" fmla="*/ 0 h 6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572" h="60022">
                  <a:moveTo>
                    <a:pt x="58573" y="0"/>
                  </a:moveTo>
                  <a:lnTo>
                    <a:pt x="35041" y="60022"/>
                  </a:lnTo>
                  <a:lnTo>
                    <a:pt x="23530" y="60022"/>
                  </a:lnTo>
                  <a:lnTo>
                    <a:pt x="0" y="0"/>
                  </a:lnTo>
                  <a:lnTo>
                    <a:pt x="10231" y="0"/>
                  </a:lnTo>
                  <a:lnTo>
                    <a:pt x="29329" y="51326"/>
                  </a:lnTo>
                  <a:lnTo>
                    <a:pt x="48426" y="0"/>
                  </a:lnTo>
                  <a:lnTo>
                    <a:pt x="5857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64604D6A-EF88-20C6-CC9B-5B729443F574}"/>
                </a:ext>
              </a:extLst>
            </p:cNvPr>
            <p:cNvSpPr/>
            <p:nvPr/>
          </p:nvSpPr>
          <p:spPr>
            <a:xfrm>
              <a:off x="5928390" y="1961266"/>
              <a:ext cx="56270" cy="62409"/>
            </a:xfrm>
            <a:custGeom>
              <a:avLst/>
              <a:gdLst>
                <a:gd name="connsiteX0" fmla="*/ 56271 w 56270"/>
                <a:gd name="connsiteY0" fmla="*/ 33336 h 62409"/>
                <a:gd name="connsiteX1" fmla="*/ 9549 w 56270"/>
                <a:gd name="connsiteY1" fmla="*/ 33336 h 62409"/>
                <a:gd name="connsiteX2" fmla="*/ 32995 w 56270"/>
                <a:gd name="connsiteY2" fmla="*/ 54395 h 62409"/>
                <a:gd name="connsiteX3" fmla="*/ 52860 w 56270"/>
                <a:gd name="connsiteY3" fmla="*/ 49706 h 62409"/>
                <a:gd name="connsiteX4" fmla="*/ 52860 w 56270"/>
                <a:gd name="connsiteY4" fmla="*/ 58999 h 62409"/>
                <a:gd name="connsiteX5" fmla="*/ 32739 w 56270"/>
                <a:gd name="connsiteY5" fmla="*/ 62409 h 62409"/>
                <a:gd name="connsiteX6" fmla="*/ 0 w 56270"/>
                <a:gd name="connsiteY6" fmla="*/ 30011 h 62409"/>
                <a:gd name="connsiteX7" fmla="*/ 29330 w 56270"/>
                <a:gd name="connsiteY7" fmla="*/ 0 h 62409"/>
                <a:gd name="connsiteX8" fmla="*/ 56271 w 56270"/>
                <a:gd name="connsiteY8" fmla="*/ 29414 h 62409"/>
                <a:gd name="connsiteX9" fmla="*/ 56271 w 56270"/>
                <a:gd name="connsiteY9" fmla="*/ 33336 h 62409"/>
                <a:gd name="connsiteX10" fmla="*/ 9634 w 56270"/>
                <a:gd name="connsiteY10" fmla="*/ 26089 h 62409"/>
                <a:gd name="connsiteX11" fmla="*/ 46807 w 56270"/>
                <a:gd name="connsiteY11" fmla="*/ 26089 h 62409"/>
                <a:gd name="connsiteX12" fmla="*/ 29244 w 56270"/>
                <a:gd name="connsiteY12" fmla="*/ 7588 h 62409"/>
                <a:gd name="connsiteX13" fmla="*/ 9634 w 56270"/>
                <a:gd name="connsiteY13" fmla="*/ 26089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0" h="62409">
                  <a:moveTo>
                    <a:pt x="56271" y="33336"/>
                  </a:moveTo>
                  <a:lnTo>
                    <a:pt x="9549" y="33336"/>
                  </a:lnTo>
                  <a:cubicBezTo>
                    <a:pt x="10657" y="47745"/>
                    <a:pt x="18502" y="54395"/>
                    <a:pt x="32995" y="54395"/>
                  </a:cubicBezTo>
                  <a:cubicBezTo>
                    <a:pt x="39048" y="54395"/>
                    <a:pt x="45273" y="52775"/>
                    <a:pt x="52860" y="49706"/>
                  </a:cubicBezTo>
                  <a:lnTo>
                    <a:pt x="52860" y="58999"/>
                  </a:lnTo>
                  <a:cubicBezTo>
                    <a:pt x="45443" y="61386"/>
                    <a:pt x="38537" y="62409"/>
                    <a:pt x="32739" y="62409"/>
                  </a:cubicBezTo>
                  <a:cubicBezTo>
                    <a:pt x="11766" y="62409"/>
                    <a:pt x="0" y="50644"/>
                    <a:pt x="0" y="30011"/>
                  </a:cubicBezTo>
                  <a:cubicBezTo>
                    <a:pt x="0" y="12703"/>
                    <a:pt x="11510" y="0"/>
                    <a:pt x="29330" y="0"/>
                  </a:cubicBezTo>
                  <a:cubicBezTo>
                    <a:pt x="46296" y="0"/>
                    <a:pt x="56271" y="12618"/>
                    <a:pt x="56271" y="29414"/>
                  </a:cubicBezTo>
                  <a:lnTo>
                    <a:pt x="56271" y="33336"/>
                  </a:lnTo>
                  <a:close/>
                  <a:moveTo>
                    <a:pt x="9634" y="26089"/>
                  </a:moveTo>
                  <a:lnTo>
                    <a:pt x="46807" y="26089"/>
                  </a:lnTo>
                  <a:cubicBezTo>
                    <a:pt x="45613" y="15346"/>
                    <a:pt x="39902" y="7588"/>
                    <a:pt x="29244" y="7588"/>
                  </a:cubicBezTo>
                  <a:cubicBezTo>
                    <a:pt x="18245" y="7673"/>
                    <a:pt x="10913" y="14920"/>
                    <a:pt x="9634" y="2608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E8016861-4A24-7D44-60AE-D56AFBEF3469}"/>
                </a:ext>
              </a:extLst>
            </p:cNvPr>
            <p:cNvSpPr/>
            <p:nvPr/>
          </p:nvSpPr>
          <p:spPr>
            <a:xfrm>
              <a:off x="6016889" y="1940036"/>
              <a:ext cx="73492" cy="82445"/>
            </a:xfrm>
            <a:custGeom>
              <a:avLst/>
              <a:gdLst>
                <a:gd name="connsiteX0" fmla="*/ 73493 w 73492"/>
                <a:gd name="connsiteY0" fmla="*/ 0 h 82445"/>
                <a:gd name="connsiteX1" fmla="*/ 43482 w 73492"/>
                <a:gd name="connsiteY1" fmla="*/ 82445 h 82445"/>
                <a:gd name="connsiteX2" fmla="*/ 30011 w 73492"/>
                <a:gd name="connsiteY2" fmla="*/ 82445 h 82445"/>
                <a:gd name="connsiteX3" fmla="*/ 0 w 73492"/>
                <a:gd name="connsiteY3" fmla="*/ 0 h 82445"/>
                <a:gd name="connsiteX4" fmla="*/ 10743 w 73492"/>
                <a:gd name="connsiteY4" fmla="*/ 0 h 82445"/>
                <a:gd name="connsiteX5" fmla="*/ 36747 w 73492"/>
                <a:gd name="connsiteY5" fmla="*/ 73664 h 82445"/>
                <a:gd name="connsiteX6" fmla="*/ 62750 w 73492"/>
                <a:gd name="connsiteY6" fmla="*/ 0 h 82445"/>
                <a:gd name="connsiteX7" fmla="*/ 73493 w 73492"/>
                <a:gd name="connsiteY7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492" h="82445">
                  <a:moveTo>
                    <a:pt x="73493" y="0"/>
                  </a:moveTo>
                  <a:lnTo>
                    <a:pt x="43482" y="82445"/>
                  </a:lnTo>
                  <a:lnTo>
                    <a:pt x="30011" y="82445"/>
                  </a:lnTo>
                  <a:lnTo>
                    <a:pt x="0" y="0"/>
                  </a:lnTo>
                  <a:lnTo>
                    <a:pt x="10743" y="0"/>
                  </a:lnTo>
                  <a:lnTo>
                    <a:pt x="36747" y="73664"/>
                  </a:lnTo>
                  <a:lnTo>
                    <a:pt x="62750" y="0"/>
                  </a:lnTo>
                  <a:lnTo>
                    <a:pt x="7349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F4884FFB-D26E-2265-ECF8-42CE5100F380}"/>
                </a:ext>
              </a:extLst>
            </p:cNvPr>
            <p:cNvSpPr/>
            <p:nvPr/>
          </p:nvSpPr>
          <p:spPr>
            <a:xfrm>
              <a:off x="6090638" y="1961180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2 w 49109"/>
                <a:gd name="connsiteY10" fmla="*/ 12959 h 62494"/>
                <a:gd name="connsiteX11" fmla="*/ 5882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1 w 49109"/>
                <a:gd name="connsiteY14" fmla="*/ 46466 h 62494"/>
                <a:gd name="connsiteX15" fmla="*/ 40071 w 49109"/>
                <a:gd name="connsiteY15" fmla="*/ 39134 h 62494"/>
                <a:gd name="connsiteX16" fmla="*/ 24043 w 49109"/>
                <a:gd name="connsiteY16" fmla="*/ 30267 h 62494"/>
                <a:gd name="connsiteX17" fmla="*/ 9293 w 49109"/>
                <a:gd name="connsiteY17" fmla="*/ 42715 h 62494"/>
                <a:gd name="connsiteX18" fmla="*/ 24043 w 49109"/>
                <a:gd name="connsiteY18" fmla="*/ 55162 h 62494"/>
                <a:gd name="connsiteX19" fmla="*/ 40071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29" y="60278"/>
                    <a:pt x="28220" y="62495"/>
                    <a:pt x="22167" y="62495"/>
                  </a:cubicBezTo>
                  <a:cubicBezTo>
                    <a:pt x="8952" y="62495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6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6" y="8014"/>
                    <a:pt x="13300" y="9208"/>
                    <a:pt x="5882" y="12959"/>
                  </a:cubicBezTo>
                  <a:lnTo>
                    <a:pt x="5882" y="3155"/>
                  </a:lnTo>
                  <a:cubicBezTo>
                    <a:pt x="13641" y="767"/>
                    <a:pt x="19780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1" y="46466"/>
                  </a:moveTo>
                  <a:lnTo>
                    <a:pt x="40071" y="39134"/>
                  </a:lnTo>
                  <a:cubicBezTo>
                    <a:pt x="34529" y="31972"/>
                    <a:pt x="28647" y="30267"/>
                    <a:pt x="24043" y="30267"/>
                  </a:cubicBezTo>
                  <a:cubicBezTo>
                    <a:pt x="15431" y="30267"/>
                    <a:pt x="9293" y="35723"/>
                    <a:pt x="9293" y="42715"/>
                  </a:cubicBezTo>
                  <a:cubicBezTo>
                    <a:pt x="9293" y="49876"/>
                    <a:pt x="15517" y="55162"/>
                    <a:pt x="24043" y="55162"/>
                  </a:cubicBezTo>
                  <a:cubicBezTo>
                    <a:pt x="28647" y="55333"/>
                    <a:pt x="34615" y="53542"/>
                    <a:pt x="40071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44A5391D-4C00-5059-1274-2451E0474797}"/>
                </a:ext>
              </a:extLst>
            </p:cNvPr>
            <p:cNvSpPr/>
            <p:nvPr/>
          </p:nvSpPr>
          <p:spPr>
            <a:xfrm>
              <a:off x="6152365" y="1961180"/>
              <a:ext cx="49705" cy="62242"/>
            </a:xfrm>
            <a:custGeom>
              <a:avLst/>
              <a:gdLst>
                <a:gd name="connsiteX0" fmla="*/ 0 w 49705"/>
                <a:gd name="connsiteY0" fmla="*/ 31120 h 62242"/>
                <a:gd name="connsiteX1" fmla="*/ 33336 w 49705"/>
                <a:gd name="connsiteY1" fmla="*/ 0 h 62242"/>
                <a:gd name="connsiteX2" fmla="*/ 49705 w 49705"/>
                <a:gd name="connsiteY2" fmla="*/ 1961 h 62242"/>
                <a:gd name="connsiteX3" fmla="*/ 49705 w 49705"/>
                <a:gd name="connsiteY3" fmla="*/ 10913 h 62242"/>
                <a:gd name="connsiteX4" fmla="*/ 33336 w 49705"/>
                <a:gd name="connsiteY4" fmla="*/ 7929 h 62242"/>
                <a:gd name="connsiteX5" fmla="*/ 9293 w 49705"/>
                <a:gd name="connsiteY5" fmla="*/ 31034 h 62242"/>
                <a:gd name="connsiteX6" fmla="*/ 33336 w 49705"/>
                <a:gd name="connsiteY6" fmla="*/ 54310 h 62242"/>
                <a:gd name="connsiteX7" fmla="*/ 49705 w 49705"/>
                <a:gd name="connsiteY7" fmla="*/ 51326 h 62242"/>
                <a:gd name="connsiteX8" fmla="*/ 49705 w 49705"/>
                <a:gd name="connsiteY8" fmla="*/ 60278 h 62242"/>
                <a:gd name="connsiteX9" fmla="*/ 33422 w 49705"/>
                <a:gd name="connsiteY9" fmla="*/ 62239 h 62242"/>
                <a:gd name="connsiteX10" fmla="*/ 0 w 49705"/>
                <a:gd name="connsiteY10" fmla="*/ 31120 h 6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2">
                  <a:moveTo>
                    <a:pt x="0" y="31120"/>
                  </a:moveTo>
                  <a:cubicBezTo>
                    <a:pt x="0" y="13386"/>
                    <a:pt x="13556" y="0"/>
                    <a:pt x="33336" y="0"/>
                  </a:cubicBezTo>
                  <a:cubicBezTo>
                    <a:pt x="37685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8" y="9037"/>
                    <a:pt x="38622" y="7929"/>
                    <a:pt x="33336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6" y="54310"/>
                  </a:cubicBezTo>
                  <a:cubicBezTo>
                    <a:pt x="38708" y="54310"/>
                    <a:pt x="43652" y="53287"/>
                    <a:pt x="49705" y="51326"/>
                  </a:cubicBezTo>
                  <a:lnTo>
                    <a:pt x="49705" y="60278"/>
                  </a:lnTo>
                  <a:cubicBezTo>
                    <a:pt x="43567" y="61813"/>
                    <a:pt x="37685" y="62239"/>
                    <a:pt x="33422" y="62239"/>
                  </a:cubicBezTo>
                  <a:cubicBezTo>
                    <a:pt x="13641" y="62495"/>
                    <a:pt x="0" y="49194"/>
                    <a:pt x="0" y="3112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3B22E596-A456-8F75-3AD6-8BC1D6A894C3}"/>
                </a:ext>
              </a:extLst>
            </p:cNvPr>
            <p:cNvSpPr/>
            <p:nvPr/>
          </p:nvSpPr>
          <p:spPr>
            <a:xfrm>
              <a:off x="6215201" y="1962459"/>
              <a:ext cx="50899" cy="61215"/>
            </a:xfrm>
            <a:custGeom>
              <a:avLst/>
              <a:gdLst>
                <a:gd name="connsiteX0" fmla="*/ 50899 w 50899"/>
                <a:gd name="connsiteY0" fmla="*/ 0 h 61215"/>
                <a:gd name="connsiteX1" fmla="*/ 50899 w 50899"/>
                <a:gd name="connsiteY1" fmla="*/ 60022 h 61215"/>
                <a:gd name="connsiteX2" fmla="*/ 41862 w 50899"/>
                <a:gd name="connsiteY2" fmla="*/ 60022 h 61215"/>
                <a:gd name="connsiteX3" fmla="*/ 41862 w 50899"/>
                <a:gd name="connsiteY3" fmla="*/ 49194 h 61215"/>
                <a:gd name="connsiteX4" fmla="*/ 21571 w 50899"/>
                <a:gd name="connsiteY4" fmla="*/ 61216 h 61215"/>
                <a:gd name="connsiteX5" fmla="*/ 0 w 50899"/>
                <a:gd name="connsiteY5" fmla="*/ 38622 h 61215"/>
                <a:gd name="connsiteX6" fmla="*/ 0 w 50899"/>
                <a:gd name="connsiteY6" fmla="*/ 0 h 61215"/>
                <a:gd name="connsiteX7" fmla="*/ 9037 w 50899"/>
                <a:gd name="connsiteY7" fmla="*/ 0 h 61215"/>
                <a:gd name="connsiteX8" fmla="*/ 9037 w 50899"/>
                <a:gd name="connsiteY8" fmla="*/ 38025 h 61215"/>
                <a:gd name="connsiteX9" fmla="*/ 23617 w 50899"/>
                <a:gd name="connsiteY9" fmla="*/ 52775 h 61215"/>
                <a:gd name="connsiteX10" fmla="*/ 41777 w 50899"/>
                <a:gd name="connsiteY10" fmla="*/ 40754 h 61215"/>
                <a:gd name="connsiteX11" fmla="*/ 41777 w 50899"/>
                <a:gd name="connsiteY11" fmla="*/ 0 h 61215"/>
                <a:gd name="connsiteX12" fmla="*/ 50899 w 50899"/>
                <a:gd name="connsiteY12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899" h="61215">
                  <a:moveTo>
                    <a:pt x="50899" y="0"/>
                  </a:moveTo>
                  <a:lnTo>
                    <a:pt x="50899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1" y="61216"/>
                  </a:cubicBezTo>
                  <a:cubicBezTo>
                    <a:pt x="10061" y="61216"/>
                    <a:pt x="0" y="53116"/>
                    <a:pt x="0" y="38622"/>
                  </a:cubicBezTo>
                  <a:lnTo>
                    <a:pt x="0" y="0"/>
                  </a:lnTo>
                  <a:lnTo>
                    <a:pt x="9037" y="0"/>
                  </a:lnTo>
                  <a:lnTo>
                    <a:pt x="9037" y="38025"/>
                  </a:lnTo>
                  <a:cubicBezTo>
                    <a:pt x="9037" y="47660"/>
                    <a:pt x="16455" y="52775"/>
                    <a:pt x="23617" y="52775"/>
                  </a:cubicBezTo>
                  <a:cubicBezTo>
                    <a:pt x="30522" y="52775"/>
                    <a:pt x="36064" y="48171"/>
                    <a:pt x="41777" y="40754"/>
                  </a:cubicBezTo>
                  <a:lnTo>
                    <a:pt x="41777" y="0"/>
                  </a:lnTo>
                  <a:lnTo>
                    <a:pt x="50899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A007EB15-16B6-5D91-8E06-056CFEF899C3}"/>
                </a:ext>
              </a:extLst>
            </p:cNvPr>
            <p:cNvSpPr/>
            <p:nvPr/>
          </p:nvSpPr>
          <p:spPr>
            <a:xfrm>
              <a:off x="6282896" y="1962459"/>
              <a:ext cx="50900" cy="61215"/>
            </a:xfrm>
            <a:custGeom>
              <a:avLst/>
              <a:gdLst>
                <a:gd name="connsiteX0" fmla="*/ 50900 w 50900"/>
                <a:gd name="connsiteY0" fmla="*/ 0 h 61215"/>
                <a:gd name="connsiteX1" fmla="*/ 50900 w 50900"/>
                <a:gd name="connsiteY1" fmla="*/ 60022 h 61215"/>
                <a:gd name="connsiteX2" fmla="*/ 41862 w 50900"/>
                <a:gd name="connsiteY2" fmla="*/ 60022 h 61215"/>
                <a:gd name="connsiteX3" fmla="*/ 41862 w 50900"/>
                <a:gd name="connsiteY3" fmla="*/ 49194 h 61215"/>
                <a:gd name="connsiteX4" fmla="*/ 21571 w 50900"/>
                <a:gd name="connsiteY4" fmla="*/ 61216 h 61215"/>
                <a:gd name="connsiteX5" fmla="*/ 0 w 50900"/>
                <a:gd name="connsiteY5" fmla="*/ 38622 h 61215"/>
                <a:gd name="connsiteX6" fmla="*/ 0 w 50900"/>
                <a:gd name="connsiteY6" fmla="*/ 0 h 61215"/>
                <a:gd name="connsiteX7" fmla="*/ 9038 w 50900"/>
                <a:gd name="connsiteY7" fmla="*/ 0 h 61215"/>
                <a:gd name="connsiteX8" fmla="*/ 9038 w 50900"/>
                <a:gd name="connsiteY8" fmla="*/ 38025 h 61215"/>
                <a:gd name="connsiteX9" fmla="*/ 23617 w 50900"/>
                <a:gd name="connsiteY9" fmla="*/ 52775 h 61215"/>
                <a:gd name="connsiteX10" fmla="*/ 41777 w 50900"/>
                <a:gd name="connsiteY10" fmla="*/ 40754 h 61215"/>
                <a:gd name="connsiteX11" fmla="*/ 41777 w 50900"/>
                <a:gd name="connsiteY11" fmla="*/ 0 h 61215"/>
                <a:gd name="connsiteX12" fmla="*/ 50900 w 50900"/>
                <a:gd name="connsiteY12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00" h="61215">
                  <a:moveTo>
                    <a:pt x="50900" y="0"/>
                  </a:moveTo>
                  <a:lnTo>
                    <a:pt x="50900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1" y="61216"/>
                  </a:cubicBezTo>
                  <a:cubicBezTo>
                    <a:pt x="10061" y="61216"/>
                    <a:pt x="0" y="53116"/>
                    <a:pt x="0" y="38622"/>
                  </a:cubicBezTo>
                  <a:lnTo>
                    <a:pt x="0" y="0"/>
                  </a:lnTo>
                  <a:lnTo>
                    <a:pt x="9038" y="0"/>
                  </a:lnTo>
                  <a:lnTo>
                    <a:pt x="9038" y="38025"/>
                  </a:lnTo>
                  <a:cubicBezTo>
                    <a:pt x="9038" y="47660"/>
                    <a:pt x="16455" y="52775"/>
                    <a:pt x="23617" y="52775"/>
                  </a:cubicBezTo>
                  <a:cubicBezTo>
                    <a:pt x="30523" y="52775"/>
                    <a:pt x="36065" y="48171"/>
                    <a:pt x="41777" y="40754"/>
                  </a:cubicBezTo>
                  <a:lnTo>
                    <a:pt x="41777" y="0"/>
                  </a:lnTo>
                  <a:lnTo>
                    <a:pt x="5090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3932EABC-5778-A5AF-6022-E0C61067C1B9}"/>
                </a:ext>
              </a:extLst>
            </p:cNvPr>
            <p:cNvSpPr/>
            <p:nvPr/>
          </p:nvSpPr>
          <p:spPr>
            <a:xfrm>
              <a:off x="6351444" y="1961434"/>
              <a:ext cx="89521" cy="61218"/>
            </a:xfrm>
            <a:custGeom>
              <a:avLst/>
              <a:gdLst>
                <a:gd name="connsiteX0" fmla="*/ 89522 w 89521"/>
                <a:gd name="connsiteY0" fmla="*/ 22170 h 61218"/>
                <a:gd name="connsiteX1" fmla="*/ 89522 w 89521"/>
                <a:gd name="connsiteY1" fmla="*/ 61048 h 61218"/>
                <a:gd name="connsiteX2" fmla="*/ 80485 w 89521"/>
                <a:gd name="connsiteY2" fmla="*/ 61048 h 61218"/>
                <a:gd name="connsiteX3" fmla="*/ 80485 w 89521"/>
                <a:gd name="connsiteY3" fmla="*/ 22937 h 61218"/>
                <a:gd name="connsiteX4" fmla="*/ 67440 w 89521"/>
                <a:gd name="connsiteY4" fmla="*/ 8358 h 61218"/>
                <a:gd name="connsiteX5" fmla="*/ 49194 w 89521"/>
                <a:gd name="connsiteY5" fmla="*/ 20038 h 61218"/>
                <a:gd name="connsiteX6" fmla="*/ 49280 w 89521"/>
                <a:gd name="connsiteY6" fmla="*/ 22255 h 61218"/>
                <a:gd name="connsiteX7" fmla="*/ 49280 w 89521"/>
                <a:gd name="connsiteY7" fmla="*/ 61133 h 61218"/>
                <a:gd name="connsiteX8" fmla="*/ 40242 w 89521"/>
                <a:gd name="connsiteY8" fmla="*/ 61133 h 61218"/>
                <a:gd name="connsiteX9" fmla="*/ 40242 w 89521"/>
                <a:gd name="connsiteY9" fmla="*/ 23022 h 61218"/>
                <a:gd name="connsiteX10" fmla="*/ 26942 w 89521"/>
                <a:gd name="connsiteY10" fmla="*/ 8443 h 61218"/>
                <a:gd name="connsiteX11" fmla="*/ 9038 w 89521"/>
                <a:gd name="connsiteY11" fmla="*/ 21403 h 61218"/>
                <a:gd name="connsiteX12" fmla="*/ 9038 w 89521"/>
                <a:gd name="connsiteY12" fmla="*/ 61218 h 61218"/>
                <a:gd name="connsiteX13" fmla="*/ 0 w 89521"/>
                <a:gd name="connsiteY13" fmla="*/ 61218 h 61218"/>
                <a:gd name="connsiteX14" fmla="*/ 0 w 89521"/>
                <a:gd name="connsiteY14" fmla="*/ 1196 h 61218"/>
                <a:gd name="connsiteX15" fmla="*/ 9038 w 89521"/>
                <a:gd name="connsiteY15" fmla="*/ 1196 h 61218"/>
                <a:gd name="connsiteX16" fmla="*/ 9038 w 89521"/>
                <a:gd name="connsiteY16" fmla="*/ 12109 h 61218"/>
                <a:gd name="connsiteX17" fmla="*/ 29499 w 89521"/>
                <a:gd name="connsiteY17" fmla="*/ 3 h 61218"/>
                <a:gd name="connsiteX18" fmla="*/ 48001 w 89521"/>
                <a:gd name="connsiteY18" fmla="*/ 13218 h 61218"/>
                <a:gd name="connsiteX19" fmla="*/ 69742 w 89521"/>
                <a:gd name="connsiteY19" fmla="*/ 3 h 61218"/>
                <a:gd name="connsiteX20" fmla="*/ 89522 w 89521"/>
                <a:gd name="connsiteY20" fmla="*/ 22170 h 6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9521" h="61218">
                  <a:moveTo>
                    <a:pt x="89522" y="22170"/>
                  </a:moveTo>
                  <a:lnTo>
                    <a:pt x="89522" y="61048"/>
                  </a:lnTo>
                  <a:lnTo>
                    <a:pt x="80485" y="61048"/>
                  </a:lnTo>
                  <a:lnTo>
                    <a:pt x="80485" y="22937"/>
                  </a:lnTo>
                  <a:cubicBezTo>
                    <a:pt x="80485" y="13900"/>
                    <a:pt x="75199" y="8358"/>
                    <a:pt x="67440" y="8358"/>
                  </a:cubicBezTo>
                  <a:cubicBezTo>
                    <a:pt x="60108" y="8358"/>
                    <a:pt x="55333" y="13388"/>
                    <a:pt x="49194" y="20038"/>
                  </a:cubicBezTo>
                  <a:cubicBezTo>
                    <a:pt x="49280" y="20720"/>
                    <a:pt x="49280" y="21573"/>
                    <a:pt x="49280" y="22255"/>
                  </a:cubicBezTo>
                  <a:lnTo>
                    <a:pt x="49280" y="61133"/>
                  </a:lnTo>
                  <a:lnTo>
                    <a:pt x="40242" y="61133"/>
                  </a:lnTo>
                  <a:lnTo>
                    <a:pt x="40242" y="23022"/>
                  </a:lnTo>
                  <a:cubicBezTo>
                    <a:pt x="40242" y="13985"/>
                    <a:pt x="34956" y="8443"/>
                    <a:pt x="26942" y="8443"/>
                  </a:cubicBezTo>
                  <a:cubicBezTo>
                    <a:pt x="20036" y="8443"/>
                    <a:pt x="14920" y="12706"/>
                    <a:pt x="9038" y="21403"/>
                  </a:cubicBezTo>
                  <a:lnTo>
                    <a:pt x="9038" y="61218"/>
                  </a:lnTo>
                  <a:lnTo>
                    <a:pt x="0" y="61218"/>
                  </a:lnTo>
                  <a:lnTo>
                    <a:pt x="0" y="1196"/>
                  </a:lnTo>
                  <a:lnTo>
                    <a:pt x="9038" y="1196"/>
                  </a:lnTo>
                  <a:lnTo>
                    <a:pt x="9038" y="12109"/>
                  </a:lnTo>
                  <a:cubicBezTo>
                    <a:pt x="13471" y="5630"/>
                    <a:pt x="19610" y="3"/>
                    <a:pt x="29499" y="3"/>
                  </a:cubicBezTo>
                  <a:cubicBezTo>
                    <a:pt x="38708" y="3"/>
                    <a:pt x="45273" y="4862"/>
                    <a:pt x="48001" y="13218"/>
                  </a:cubicBezTo>
                  <a:cubicBezTo>
                    <a:pt x="52945" y="6056"/>
                    <a:pt x="59510" y="3"/>
                    <a:pt x="69742" y="3"/>
                  </a:cubicBezTo>
                  <a:cubicBezTo>
                    <a:pt x="81848" y="-168"/>
                    <a:pt x="89522" y="8273"/>
                    <a:pt x="89522" y="2217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186FBCD3-1B06-9773-2683-791253CA12D0}"/>
                </a:ext>
              </a:extLst>
            </p:cNvPr>
            <p:cNvSpPr/>
            <p:nvPr/>
          </p:nvSpPr>
          <p:spPr>
            <a:xfrm>
              <a:off x="6482828" y="1940036"/>
              <a:ext cx="71617" cy="82445"/>
            </a:xfrm>
            <a:custGeom>
              <a:avLst/>
              <a:gdLst>
                <a:gd name="connsiteX0" fmla="*/ 71618 w 71617"/>
                <a:gd name="connsiteY0" fmla="*/ 41265 h 82445"/>
                <a:gd name="connsiteX1" fmla="*/ 27794 w 71617"/>
                <a:gd name="connsiteY1" fmla="*/ 82445 h 82445"/>
                <a:gd name="connsiteX2" fmla="*/ 0 w 71617"/>
                <a:gd name="connsiteY2" fmla="*/ 82445 h 82445"/>
                <a:gd name="connsiteX3" fmla="*/ 0 w 71617"/>
                <a:gd name="connsiteY3" fmla="*/ 0 h 82445"/>
                <a:gd name="connsiteX4" fmla="*/ 27794 w 71617"/>
                <a:gd name="connsiteY4" fmla="*/ 0 h 82445"/>
                <a:gd name="connsiteX5" fmla="*/ 71618 w 71617"/>
                <a:gd name="connsiteY5" fmla="*/ 41265 h 82445"/>
                <a:gd name="connsiteX6" fmla="*/ 61983 w 71617"/>
                <a:gd name="connsiteY6" fmla="*/ 41265 h 82445"/>
                <a:gd name="connsiteX7" fmla="*/ 27880 w 71617"/>
                <a:gd name="connsiteY7" fmla="*/ 8611 h 82445"/>
                <a:gd name="connsiteX8" fmla="*/ 9378 w 71617"/>
                <a:gd name="connsiteY8" fmla="*/ 8611 h 82445"/>
                <a:gd name="connsiteX9" fmla="*/ 9378 w 71617"/>
                <a:gd name="connsiteY9" fmla="*/ 73834 h 82445"/>
                <a:gd name="connsiteX10" fmla="*/ 27880 w 71617"/>
                <a:gd name="connsiteY10" fmla="*/ 73834 h 82445"/>
                <a:gd name="connsiteX11" fmla="*/ 61983 w 71617"/>
                <a:gd name="connsiteY11" fmla="*/ 41265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617" h="82445">
                  <a:moveTo>
                    <a:pt x="71618" y="41265"/>
                  </a:moveTo>
                  <a:cubicBezTo>
                    <a:pt x="71618" y="65735"/>
                    <a:pt x="52775" y="82445"/>
                    <a:pt x="27794" y="82445"/>
                  </a:cubicBezTo>
                  <a:lnTo>
                    <a:pt x="0" y="82445"/>
                  </a:lnTo>
                  <a:lnTo>
                    <a:pt x="0" y="0"/>
                  </a:lnTo>
                  <a:lnTo>
                    <a:pt x="27794" y="0"/>
                  </a:lnTo>
                  <a:cubicBezTo>
                    <a:pt x="52775" y="0"/>
                    <a:pt x="71618" y="17222"/>
                    <a:pt x="71618" y="41265"/>
                  </a:cubicBezTo>
                  <a:close/>
                  <a:moveTo>
                    <a:pt x="61983" y="41265"/>
                  </a:moveTo>
                  <a:cubicBezTo>
                    <a:pt x="61983" y="22082"/>
                    <a:pt x="47234" y="8611"/>
                    <a:pt x="27880" y="8611"/>
                  </a:cubicBezTo>
                  <a:lnTo>
                    <a:pt x="9378" y="8611"/>
                  </a:lnTo>
                  <a:lnTo>
                    <a:pt x="9378" y="73834"/>
                  </a:lnTo>
                  <a:lnTo>
                    <a:pt x="27880" y="73834"/>
                  </a:lnTo>
                  <a:cubicBezTo>
                    <a:pt x="47574" y="73834"/>
                    <a:pt x="61983" y="60704"/>
                    <a:pt x="61983" y="4126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2C8306DF-8883-CD64-DA28-BE94B73DE725}"/>
                </a:ext>
              </a:extLst>
            </p:cNvPr>
            <p:cNvSpPr/>
            <p:nvPr/>
          </p:nvSpPr>
          <p:spPr>
            <a:xfrm>
              <a:off x="6568343" y="1961266"/>
              <a:ext cx="34358" cy="61215"/>
            </a:xfrm>
            <a:custGeom>
              <a:avLst/>
              <a:gdLst>
                <a:gd name="connsiteX0" fmla="*/ 34358 w 34358"/>
                <a:gd name="connsiteY0" fmla="*/ 0 h 61215"/>
                <a:gd name="connsiteX1" fmla="*/ 34358 w 34358"/>
                <a:gd name="connsiteY1" fmla="*/ 9549 h 61215"/>
                <a:gd name="connsiteX2" fmla="*/ 9293 w 34358"/>
                <a:gd name="connsiteY2" fmla="*/ 20121 h 61215"/>
                <a:gd name="connsiteX3" fmla="*/ 9293 w 34358"/>
                <a:gd name="connsiteY3" fmla="*/ 61216 h 61215"/>
                <a:gd name="connsiteX4" fmla="*/ 0 w 34358"/>
                <a:gd name="connsiteY4" fmla="*/ 61216 h 61215"/>
                <a:gd name="connsiteX5" fmla="*/ 0 w 34358"/>
                <a:gd name="connsiteY5" fmla="*/ 1194 h 61215"/>
                <a:gd name="connsiteX6" fmla="*/ 9293 w 34358"/>
                <a:gd name="connsiteY6" fmla="*/ 1194 h 61215"/>
                <a:gd name="connsiteX7" fmla="*/ 9293 w 34358"/>
                <a:gd name="connsiteY7" fmla="*/ 12874 h 61215"/>
                <a:gd name="connsiteX8" fmla="*/ 34358 w 34358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8" h="61215">
                  <a:moveTo>
                    <a:pt x="34358" y="0"/>
                  </a:moveTo>
                  <a:lnTo>
                    <a:pt x="34358" y="9549"/>
                  </a:lnTo>
                  <a:cubicBezTo>
                    <a:pt x="21315" y="9549"/>
                    <a:pt x="14664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3" y="1194"/>
                  </a:lnTo>
                  <a:lnTo>
                    <a:pt x="9293" y="12874"/>
                  </a:lnTo>
                  <a:cubicBezTo>
                    <a:pt x="13982" y="4860"/>
                    <a:pt x="20973" y="0"/>
                    <a:pt x="34358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285219F6-B673-17FE-6B14-8B9901B076EB}"/>
                </a:ext>
              </a:extLst>
            </p:cNvPr>
            <p:cNvSpPr/>
            <p:nvPr/>
          </p:nvSpPr>
          <p:spPr>
            <a:xfrm>
              <a:off x="6607135" y="1962459"/>
              <a:ext cx="58572" cy="80057"/>
            </a:xfrm>
            <a:custGeom>
              <a:avLst/>
              <a:gdLst>
                <a:gd name="connsiteX0" fmla="*/ 58573 w 58572"/>
                <a:gd name="connsiteY0" fmla="*/ 0 h 80057"/>
                <a:gd name="connsiteX1" fmla="*/ 25407 w 58572"/>
                <a:gd name="connsiteY1" fmla="*/ 80058 h 80057"/>
                <a:gd name="connsiteX2" fmla="*/ 14324 w 58572"/>
                <a:gd name="connsiteY2" fmla="*/ 80058 h 80057"/>
                <a:gd name="connsiteX3" fmla="*/ 26345 w 58572"/>
                <a:gd name="connsiteY3" fmla="*/ 55674 h 80057"/>
                <a:gd name="connsiteX4" fmla="*/ 0 w 58572"/>
                <a:gd name="connsiteY4" fmla="*/ 0 h 80057"/>
                <a:gd name="connsiteX5" fmla="*/ 10232 w 58572"/>
                <a:gd name="connsiteY5" fmla="*/ 0 h 80057"/>
                <a:gd name="connsiteX6" fmla="*/ 31034 w 58572"/>
                <a:gd name="connsiteY6" fmla="*/ 46040 h 80057"/>
                <a:gd name="connsiteX7" fmla="*/ 48257 w 58572"/>
                <a:gd name="connsiteY7" fmla="*/ 0 h 80057"/>
                <a:gd name="connsiteX8" fmla="*/ 58573 w 58572"/>
                <a:gd name="connsiteY8" fmla="*/ 0 h 8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572" h="80057">
                  <a:moveTo>
                    <a:pt x="58573" y="0"/>
                  </a:moveTo>
                  <a:lnTo>
                    <a:pt x="25407" y="80058"/>
                  </a:lnTo>
                  <a:lnTo>
                    <a:pt x="14324" y="80058"/>
                  </a:lnTo>
                  <a:lnTo>
                    <a:pt x="26345" y="55674"/>
                  </a:lnTo>
                  <a:lnTo>
                    <a:pt x="0" y="0"/>
                  </a:lnTo>
                  <a:lnTo>
                    <a:pt x="10232" y="0"/>
                  </a:lnTo>
                  <a:lnTo>
                    <a:pt x="31034" y="46040"/>
                  </a:lnTo>
                  <a:lnTo>
                    <a:pt x="48257" y="0"/>
                  </a:lnTo>
                  <a:lnTo>
                    <a:pt x="5857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81BC8FB9-DB54-543D-440E-14AC9EAC4C94}"/>
                </a:ext>
              </a:extLst>
            </p:cNvPr>
            <p:cNvSpPr/>
            <p:nvPr/>
          </p:nvSpPr>
          <p:spPr>
            <a:xfrm>
              <a:off x="6674831" y="1936455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5 w 13470"/>
                <a:gd name="connsiteY1" fmla="*/ 0 h 86026"/>
                <a:gd name="connsiteX2" fmla="*/ 13471 w 13470"/>
                <a:gd name="connsiteY2" fmla="*/ 6565 h 86026"/>
                <a:gd name="connsiteX3" fmla="*/ 6735 w 13470"/>
                <a:gd name="connsiteY3" fmla="*/ 13300 h 86026"/>
                <a:gd name="connsiteX4" fmla="*/ 0 w 13470"/>
                <a:gd name="connsiteY4" fmla="*/ 6565 h 86026"/>
                <a:gd name="connsiteX5" fmla="*/ 2046 w 13470"/>
                <a:gd name="connsiteY5" fmla="*/ 26004 h 86026"/>
                <a:gd name="connsiteX6" fmla="*/ 11083 w 13470"/>
                <a:gd name="connsiteY6" fmla="*/ 26004 h 86026"/>
                <a:gd name="connsiteX7" fmla="*/ 11083 w 13470"/>
                <a:gd name="connsiteY7" fmla="*/ 86026 h 86026"/>
                <a:gd name="connsiteX8" fmla="*/ 2046 w 13470"/>
                <a:gd name="connsiteY8" fmla="*/ 86026 h 86026"/>
                <a:gd name="connsiteX9" fmla="*/ 2046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5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300"/>
                    <a:pt x="0" y="10316"/>
                    <a:pt x="0" y="6565"/>
                  </a:cubicBezTo>
                  <a:close/>
                  <a:moveTo>
                    <a:pt x="2046" y="26004"/>
                  </a:moveTo>
                  <a:lnTo>
                    <a:pt x="11083" y="26004"/>
                  </a:lnTo>
                  <a:lnTo>
                    <a:pt x="11083" y="86026"/>
                  </a:lnTo>
                  <a:lnTo>
                    <a:pt x="2046" y="86026"/>
                  </a:lnTo>
                  <a:lnTo>
                    <a:pt x="2046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2907F45B-1673-FE4F-D012-C2982F366B9C}"/>
                </a:ext>
              </a:extLst>
            </p:cNvPr>
            <p:cNvSpPr/>
            <p:nvPr/>
          </p:nvSpPr>
          <p:spPr>
            <a:xfrm>
              <a:off x="6704586" y="1961266"/>
              <a:ext cx="50728" cy="61215"/>
            </a:xfrm>
            <a:custGeom>
              <a:avLst/>
              <a:gdLst>
                <a:gd name="connsiteX0" fmla="*/ 50729 w 50728"/>
                <a:gd name="connsiteY0" fmla="*/ 21400 h 61215"/>
                <a:gd name="connsiteX1" fmla="*/ 50729 w 50728"/>
                <a:gd name="connsiteY1" fmla="*/ 61216 h 61215"/>
                <a:gd name="connsiteX2" fmla="*/ 41692 w 50728"/>
                <a:gd name="connsiteY2" fmla="*/ 61216 h 61215"/>
                <a:gd name="connsiteX3" fmla="*/ 41692 w 50728"/>
                <a:gd name="connsiteY3" fmla="*/ 21997 h 61215"/>
                <a:gd name="connsiteX4" fmla="*/ 28305 w 50728"/>
                <a:gd name="connsiteY4" fmla="*/ 8441 h 61215"/>
                <a:gd name="connsiteX5" fmla="*/ 9037 w 50728"/>
                <a:gd name="connsiteY5" fmla="*/ 20462 h 61215"/>
                <a:gd name="connsiteX6" fmla="*/ 9037 w 50728"/>
                <a:gd name="connsiteY6" fmla="*/ 61216 h 61215"/>
                <a:gd name="connsiteX7" fmla="*/ 0 w 50728"/>
                <a:gd name="connsiteY7" fmla="*/ 61216 h 61215"/>
                <a:gd name="connsiteX8" fmla="*/ 0 w 50728"/>
                <a:gd name="connsiteY8" fmla="*/ 1194 h 61215"/>
                <a:gd name="connsiteX9" fmla="*/ 9037 w 50728"/>
                <a:gd name="connsiteY9" fmla="*/ 1194 h 61215"/>
                <a:gd name="connsiteX10" fmla="*/ 9037 w 50728"/>
                <a:gd name="connsiteY10" fmla="*/ 12021 h 61215"/>
                <a:gd name="connsiteX11" fmla="*/ 29329 w 50728"/>
                <a:gd name="connsiteY11" fmla="*/ 0 h 61215"/>
                <a:gd name="connsiteX12" fmla="*/ 50729 w 50728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8" h="61215">
                  <a:moveTo>
                    <a:pt x="50729" y="21400"/>
                  </a:moveTo>
                  <a:lnTo>
                    <a:pt x="50729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2"/>
                    <a:pt x="35467" y="8441"/>
                    <a:pt x="28305" y="8441"/>
                  </a:cubicBezTo>
                  <a:cubicBezTo>
                    <a:pt x="21400" y="8441"/>
                    <a:pt x="14920" y="13045"/>
                    <a:pt x="9037" y="20462"/>
                  </a:cubicBezTo>
                  <a:lnTo>
                    <a:pt x="903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7" y="1194"/>
                  </a:lnTo>
                  <a:lnTo>
                    <a:pt x="9037" y="12021"/>
                  </a:lnTo>
                  <a:cubicBezTo>
                    <a:pt x="13641" y="5286"/>
                    <a:pt x="19865" y="0"/>
                    <a:pt x="29329" y="0"/>
                  </a:cubicBezTo>
                  <a:cubicBezTo>
                    <a:pt x="40754" y="0"/>
                    <a:pt x="50729" y="6906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89F6B95E-162F-FD00-8B7C-A3A6AAB07960}"/>
                </a:ext>
              </a:extLst>
            </p:cNvPr>
            <p:cNvSpPr/>
            <p:nvPr/>
          </p:nvSpPr>
          <p:spPr>
            <a:xfrm>
              <a:off x="6767933" y="1961180"/>
              <a:ext cx="58403" cy="82530"/>
            </a:xfrm>
            <a:custGeom>
              <a:avLst/>
              <a:gdLst>
                <a:gd name="connsiteX0" fmla="*/ 58403 w 58403"/>
                <a:gd name="connsiteY0" fmla="*/ 1279 h 82530"/>
                <a:gd name="connsiteX1" fmla="*/ 58403 w 58403"/>
                <a:gd name="connsiteY1" fmla="*/ 56527 h 82530"/>
                <a:gd name="connsiteX2" fmla="*/ 28136 w 58403"/>
                <a:gd name="connsiteY2" fmla="*/ 82531 h 82530"/>
                <a:gd name="connsiteX3" fmla="*/ 4690 w 58403"/>
                <a:gd name="connsiteY3" fmla="*/ 77074 h 82530"/>
                <a:gd name="connsiteX4" fmla="*/ 4690 w 58403"/>
                <a:gd name="connsiteY4" fmla="*/ 67269 h 82530"/>
                <a:gd name="connsiteX5" fmla="*/ 28136 w 58403"/>
                <a:gd name="connsiteY5" fmla="*/ 74431 h 82530"/>
                <a:gd name="connsiteX6" fmla="*/ 49365 w 58403"/>
                <a:gd name="connsiteY6" fmla="*/ 56271 h 82530"/>
                <a:gd name="connsiteX7" fmla="*/ 49365 w 58403"/>
                <a:gd name="connsiteY7" fmla="*/ 48001 h 82530"/>
                <a:gd name="connsiteX8" fmla="*/ 28050 w 58403"/>
                <a:gd name="connsiteY8" fmla="*/ 58232 h 82530"/>
                <a:gd name="connsiteX9" fmla="*/ 0 w 58403"/>
                <a:gd name="connsiteY9" fmla="*/ 29073 h 82530"/>
                <a:gd name="connsiteX10" fmla="*/ 27880 w 58403"/>
                <a:gd name="connsiteY10" fmla="*/ 0 h 82530"/>
                <a:gd name="connsiteX11" fmla="*/ 49280 w 58403"/>
                <a:gd name="connsiteY11" fmla="*/ 10146 h 82530"/>
                <a:gd name="connsiteX12" fmla="*/ 49280 w 58403"/>
                <a:gd name="connsiteY12" fmla="*/ 1194 h 82530"/>
                <a:gd name="connsiteX13" fmla="*/ 58403 w 58403"/>
                <a:gd name="connsiteY13" fmla="*/ 1194 h 82530"/>
                <a:gd name="connsiteX14" fmla="*/ 49365 w 58403"/>
                <a:gd name="connsiteY14" fmla="*/ 38366 h 82530"/>
                <a:gd name="connsiteX15" fmla="*/ 49365 w 58403"/>
                <a:gd name="connsiteY15" fmla="*/ 20121 h 82530"/>
                <a:gd name="connsiteX16" fmla="*/ 30097 w 58403"/>
                <a:gd name="connsiteY16" fmla="*/ 8100 h 82530"/>
                <a:gd name="connsiteX17" fmla="*/ 9379 w 58403"/>
                <a:gd name="connsiteY17" fmla="*/ 29158 h 82530"/>
                <a:gd name="connsiteX18" fmla="*/ 30097 w 58403"/>
                <a:gd name="connsiteY18" fmla="*/ 50388 h 82530"/>
                <a:gd name="connsiteX19" fmla="*/ 49365 w 58403"/>
                <a:gd name="connsiteY19" fmla="*/ 3836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8403" h="82530">
                  <a:moveTo>
                    <a:pt x="58403" y="1279"/>
                  </a:moveTo>
                  <a:lnTo>
                    <a:pt x="58403" y="56527"/>
                  </a:lnTo>
                  <a:cubicBezTo>
                    <a:pt x="58403" y="70935"/>
                    <a:pt x="46381" y="82531"/>
                    <a:pt x="28136" y="82531"/>
                  </a:cubicBezTo>
                  <a:cubicBezTo>
                    <a:pt x="21060" y="82531"/>
                    <a:pt x="14495" y="81507"/>
                    <a:pt x="4690" y="77074"/>
                  </a:cubicBezTo>
                  <a:lnTo>
                    <a:pt x="4690" y="67269"/>
                  </a:lnTo>
                  <a:cubicBezTo>
                    <a:pt x="14920" y="72811"/>
                    <a:pt x="20548" y="74431"/>
                    <a:pt x="28136" y="74431"/>
                  </a:cubicBezTo>
                  <a:cubicBezTo>
                    <a:pt x="40754" y="74431"/>
                    <a:pt x="49365" y="66758"/>
                    <a:pt x="49365" y="56271"/>
                  </a:cubicBezTo>
                  <a:lnTo>
                    <a:pt x="49365" y="48001"/>
                  </a:lnTo>
                  <a:cubicBezTo>
                    <a:pt x="44335" y="54480"/>
                    <a:pt x="38026" y="58232"/>
                    <a:pt x="28050" y="58232"/>
                  </a:cubicBezTo>
                  <a:cubicBezTo>
                    <a:pt x="12022" y="58232"/>
                    <a:pt x="0" y="45613"/>
                    <a:pt x="0" y="29073"/>
                  </a:cubicBezTo>
                  <a:cubicBezTo>
                    <a:pt x="0" y="12448"/>
                    <a:pt x="12022" y="0"/>
                    <a:pt x="27880" y="0"/>
                  </a:cubicBezTo>
                  <a:cubicBezTo>
                    <a:pt x="37088" y="0"/>
                    <a:pt x="43652" y="3325"/>
                    <a:pt x="49280" y="10146"/>
                  </a:cubicBezTo>
                  <a:lnTo>
                    <a:pt x="49280" y="1194"/>
                  </a:lnTo>
                  <a:lnTo>
                    <a:pt x="58403" y="1194"/>
                  </a:lnTo>
                  <a:close/>
                  <a:moveTo>
                    <a:pt x="49365" y="38366"/>
                  </a:moveTo>
                  <a:lnTo>
                    <a:pt x="49365" y="20121"/>
                  </a:lnTo>
                  <a:cubicBezTo>
                    <a:pt x="44761" y="12362"/>
                    <a:pt x="38452" y="8100"/>
                    <a:pt x="30097" y="8100"/>
                  </a:cubicBezTo>
                  <a:cubicBezTo>
                    <a:pt x="18331" y="8100"/>
                    <a:pt x="9379" y="17137"/>
                    <a:pt x="9379" y="29158"/>
                  </a:cubicBezTo>
                  <a:cubicBezTo>
                    <a:pt x="9379" y="41265"/>
                    <a:pt x="18331" y="50388"/>
                    <a:pt x="30097" y="50388"/>
                  </a:cubicBezTo>
                  <a:cubicBezTo>
                    <a:pt x="38366" y="50388"/>
                    <a:pt x="44846" y="45954"/>
                    <a:pt x="49365" y="383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5" name="Graphic 2">
            <a:extLst>
              <a:ext uri="{FF2B5EF4-FFF2-40B4-BE49-F238E27FC236}">
                <a16:creationId xmlns:a16="http://schemas.microsoft.com/office/drawing/2014/main" id="{10E18002-829D-AA51-6A47-B5E08ADABC1A}"/>
              </a:ext>
            </a:extLst>
          </p:cNvPr>
          <p:cNvGrpSpPr/>
          <p:nvPr/>
        </p:nvGrpSpPr>
        <p:grpSpPr>
          <a:xfrm>
            <a:off x="3868795" y="3004406"/>
            <a:ext cx="1060959" cy="98900"/>
            <a:chOff x="3868795" y="3004406"/>
            <a:chExt cx="1060959" cy="98900"/>
          </a:xfrm>
          <a:solidFill>
            <a:srgbClr val="010202"/>
          </a:solidFill>
        </p:grpSpPr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2B3A1378-3F09-6C11-75B8-5DD1CE3BAE45}"/>
                </a:ext>
              </a:extLst>
            </p:cNvPr>
            <p:cNvSpPr/>
            <p:nvPr/>
          </p:nvSpPr>
          <p:spPr>
            <a:xfrm>
              <a:off x="3868795" y="3012591"/>
              <a:ext cx="63603" cy="83638"/>
            </a:xfrm>
            <a:custGeom>
              <a:avLst/>
              <a:gdLst>
                <a:gd name="connsiteX0" fmla="*/ 63603 w 63603"/>
                <a:gd name="connsiteY0" fmla="*/ 0 h 83638"/>
                <a:gd name="connsiteX1" fmla="*/ 63603 w 63603"/>
                <a:gd name="connsiteY1" fmla="*/ 51582 h 83638"/>
                <a:gd name="connsiteX2" fmla="*/ 31802 w 63603"/>
                <a:gd name="connsiteY2" fmla="*/ 83639 h 83638"/>
                <a:gd name="connsiteX3" fmla="*/ 0 w 63603"/>
                <a:gd name="connsiteY3" fmla="*/ 51582 h 83638"/>
                <a:gd name="connsiteX4" fmla="*/ 0 w 63603"/>
                <a:gd name="connsiteY4" fmla="*/ 0 h 83638"/>
                <a:gd name="connsiteX5" fmla="*/ 9293 w 63603"/>
                <a:gd name="connsiteY5" fmla="*/ 0 h 83638"/>
                <a:gd name="connsiteX6" fmla="*/ 9293 w 63603"/>
                <a:gd name="connsiteY6" fmla="*/ 51582 h 83638"/>
                <a:gd name="connsiteX7" fmla="*/ 31802 w 63603"/>
                <a:gd name="connsiteY7" fmla="*/ 75028 h 83638"/>
                <a:gd name="connsiteX8" fmla="*/ 54310 w 63603"/>
                <a:gd name="connsiteY8" fmla="*/ 51582 h 83638"/>
                <a:gd name="connsiteX9" fmla="*/ 54310 w 63603"/>
                <a:gd name="connsiteY9" fmla="*/ 0 h 83638"/>
                <a:gd name="connsiteX10" fmla="*/ 63603 w 63603"/>
                <a:gd name="connsiteY10" fmla="*/ 0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603" h="83638">
                  <a:moveTo>
                    <a:pt x="63603" y="0"/>
                  </a:moveTo>
                  <a:lnTo>
                    <a:pt x="63603" y="51582"/>
                  </a:lnTo>
                  <a:cubicBezTo>
                    <a:pt x="63603" y="71362"/>
                    <a:pt x="51326" y="83639"/>
                    <a:pt x="31802" y="83639"/>
                  </a:cubicBezTo>
                  <a:cubicBezTo>
                    <a:pt x="12277" y="83639"/>
                    <a:pt x="0" y="71362"/>
                    <a:pt x="0" y="51582"/>
                  </a:cubicBezTo>
                  <a:lnTo>
                    <a:pt x="0" y="0"/>
                  </a:lnTo>
                  <a:lnTo>
                    <a:pt x="9293" y="0"/>
                  </a:lnTo>
                  <a:lnTo>
                    <a:pt x="9293" y="51582"/>
                  </a:lnTo>
                  <a:cubicBezTo>
                    <a:pt x="9293" y="66076"/>
                    <a:pt x="17905" y="75028"/>
                    <a:pt x="31802" y="75028"/>
                  </a:cubicBezTo>
                  <a:cubicBezTo>
                    <a:pt x="45699" y="75028"/>
                    <a:pt x="54310" y="66076"/>
                    <a:pt x="54310" y="51582"/>
                  </a:cubicBezTo>
                  <a:lnTo>
                    <a:pt x="54310" y="0"/>
                  </a:lnTo>
                  <a:lnTo>
                    <a:pt x="6360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7AFFA99A-A3DC-AF2C-4785-CBB8C28E9493}"/>
                </a:ext>
              </a:extLst>
            </p:cNvPr>
            <p:cNvSpPr/>
            <p:nvPr/>
          </p:nvSpPr>
          <p:spPr>
            <a:xfrm>
              <a:off x="3951240" y="3012591"/>
              <a:ext cx="9037" cy="82445"/>
            </a:xfrm>
            <a:custGeom>
              <a:avLst/>
              <a:gdLst>
                <a:gd name="connsiteX0" fmla="*/ 0 w 9037"/>
                <a:gd name="connsiteY0" fmla="*/ 0 h 82445"/>
                <a:gd name="connsiteX1" fmla="*/ 9037 w 9037"/>
                <a:gd name="connsiteY1" fmla="*/ 0 h 82445"/>
                <a:gd name="connsiteX2" fmla="*/ 9037 w 9037"/>
                <a:gd name="connsiteY2" fmla="*/ 82445 h 82445"/>
                <a:gd name="connsiteX3" fmla="*/ 0 w 9037"/>
                <a:gd name="connsiteY3" fmla="*/ 82445 h 82445"/>
                <a:gd name="connsiteX4" fmla="*/ 0 w 9037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7" h="82445">
                  <a:moveTo>
                    <a:pt x="0" y="0"/>
                  </a:moveTo>
                  <a:lnTo>
                    <a:pt x="9037" y="0"/>
                  </a:lnTo>
                  <a:lnTo>
                    <a:pt x="9037" y="82445"/>
                  </a:lnTo>
                  <a:lnTo>
                    <a:pt x="0" y="824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4672C018-B758-6DAC-6325-CDDC99593EFD}"/>
                </a:ext>
              </a:extLst>
            </p:cNvPr>
            <p:cNvSpPr/>
            <p:nvPr/>
          </p:nvSpPr>
          <p:spPr>
            <a:xfrm>
              <a:off x="3973237" y="3018986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5 h 77244"/>
                <a:gd name="connsiteX2" fmla="*/ 28306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80 w 38451"/>
                <a:gd name="connsiteY5" fmla="*/ 77244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5"/>
                  </a:lnTo>
                  <a:cubicBezTo>
                    <a:pt x="18331" y="64882"/>
                    <a:pt x="21997" y="69230"/>
                    <a:pt x="28306" y="69230"/>
                  </a:cubicBezTo>
                  <a:cubicBezTo>
                    <a:pt x="30097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3" y="77244"/>
                    <a:pt x="27880" y="77244"/>
                  </a:cubicBezTo>
                  <a:cubicBezTo>
                    <a:pt x="16796" y="77244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2D90D0CF-D7E0-404F-4FDB-35AB9680F828}"/>
                </a:ext>
              </a:extLst>
            </p:cNvPr>
            <p:cNvSpPr/>
            <p:nvPr/>
          </p:nvSpPr>
          <p:spPr>
            <a:xfrm>
              <a:off x="4024733" y="3033821"/>
              <a:ext cx="34359" cy="61215"/>
            </a:xfrm>
            <a:custGeom>
              <a:avLst/>
              <a:gdLst>
                <a:gd name="connsiteX0" fmla="*/ 34359 w 34359"/>
                <a:gd name="connsiteY0" fmla="*/ 0 h 61215"/>
                <a:gd name="connsiteX1" fmla="*/ 34359 w 34359"/>
                <a:gd name="connsiteY1" fmla="*/ 9549 h 61215"/>
                <a:gd name="connsiteX2" fmla="*/ 9293 w 34359"/>
                <a:gd name="connsiteY2" fmla="*/ 20121 h 61215"/>
                <a:gd name="connsiteX3" fmla="*/ 9293 w 34359"/>
                <a:gd name="connsiteY3" fmla="*/ 61216 h 61215"/>
                <a:gd name="connsiteX4" fmla="*/ 0 w 34359"/>
                <a:gd name="connsiteY4" fmla="*/ 61216 h 61215"/>
                <a:gd name="connsiteX5" fmla="*/ 0 w 34359"/>
                <a:gd name="connsiteY5" fmla="*/ 1193 h 61215"/>
                <a:gd name="connsiteX6" fmla="*/ 9293 w 34359"/>
                <a:gd name="connsiteY6" fmla="*/ 1193 h 61215"/>
                <a:gd name="connsiteX7" fmla="*/ 9293 w 34359"/>
                <a:gd name="connsiteY7" fmla="*/ 12874 h 61215"/>
                <a:gd name="connsiteX8" fmla="*/ 34359 w 34359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5">
                  <a:moveTo>
                    <a:pt x="34359" y="0"/>
                  </a:moveTo>
                  <a:lnTo>
                    <a:pt x="34359" y="9549"/>
                  </a:lnTo>
                  <a:cubicBezTo>
                    <a:pt x="21315" y="9549"/>
                    <a:pt x="14664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3"/>
                  </a:lnTo>
                  <a:lnTo>
                    <a:pt x="9293" y="1193"/>
                  </a:lnTo>
                  <a:lnTo>
                    <a:pt x="9293" y="12874"/>
                  </a:lnTo>
                  <a:cubicBezTo>
                    <a:pt x="13982" y="4860"/>
                    <a:pt x="20888" y="0"/>
                    <a:pt x="34359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D555FBFF-6A74-F1CF-300F-61F6F418DCEC}"/>
                </a:ext>
              </a:extLst>
            </p:cNvPr>
            <p:cNvSpPr/>
            <p:nvPr/>
          </p:nvSpPr>
          <p:spPr>
            <a:xfrm>
              <a:off x="4064975" y="3033735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2 w 49109"/>
                <a:gd name="connsiteY2" fmla="*/ 61301 h 62494"/>
                <a:gd name="connsiteX3" fmla="*/ 40072 w 49109"/>
                <a:gd name="connsiteY3" fmla="*/ 53798 h 62494"/>
                <a:gd name="connsiteX4" fmla="*/ 22168 w 49109"/>
                <a:gd name="connsiteY4" fmla="*/ 62495 h 62494"/>
                <a:gd name="connsiteX5" fmla="*/ 0 w 49109"/>
                <a:gd name="connsiteY5" fmla="*/ 42800 h 62494"/>
                <a:gd name="connsiteX6" fmla="*/ 21997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39986 w 49109"/>
                <a:gd name="connsiteY14" fmla="*/ 46466 h 62494"/>
                <a:gd name="connsiteX15" fmla="*/ 39986 w 49109"/>
                <a:gd name="connsiteY15" fmla="*/ 39134 h 62494"/>
                <a:gd name="connsiteX16" fmla="*/ 23958 w 49109"/>
                <a:gd name="connsiteY16" fmla="*/ 30267 h 62494"/>
                <a:gd name="connsiteX17" fmla="*/ 9208 w 49109"/>
                <a:gd name="connsiteY17" fmla="*/ 42715 h 62494"/>
                <a:gd name="connsiteX18" fmla="*/ 23958 w 49109"/>
                <a:gd name="connsiteY18" fmla="*/ 55162 h 62494"/>
                <a:gd name="connsiteX19" fmla="*/ 39986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2" y="61301"/>
                  </a:lnTo>
                  <a:lnTo>
                    <a:pt x="40072" y="53798"/>
                  </a:lnTo>
                  <a:cubicBezTo>
                    <a:pt x="34530" y="60278"/>
                    <a:pt x="28221" y="62495"/>
                    <a:pt x="22168" y="62495"/>
                  </a:cubicBezTo>
                  <a:cubicBezTo>
                    <a:pt x="8952" y="62495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7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8" y="8014"/>
                    <a:pt x="23275" y="8014"/>
                  </a:cubicBezTo>
                  <a:cubicBezTo>
                    <a:pt x="18586" y="8014"/>
                    <a:pt x="13300" y="9208"/>
                    <a:pt x="5883" y="12959"/>
                  </a:cubicBezTo>
                  <a:lnTo>
                    <a:pt x="5883" y="3155"/>
                  </a:lnTo>
                  <a:cubicBezTo>
                    <a:pt x="13642" y="767"/>
                    <a:pt x="19780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39986" y="46466"/>
                  </a:moveTo>
                  <a:lnTo>
                    <a:pt x="39986" y="39134"/>
                  </a:lnTo>
                  <a:cubicBezTo>
                    <a:pt x="34444" y="31972"/>
                    <a:pt x="28562" y="30267"/>
                    <a:pt x="23958" y="30267"/>
                  </a:cubicBezTo>
                  <a:cubicBezTo>
                    <a:pt x="15346" y="30267"/>
                    <a:pt x="9208" y="35723"/>
                    <a:pt x="9208" y="42715"/>
                  </a:cubicBezTo>
                  <a:cubicBezTo>
                    <a:pt x="9208" y="49876"/>
                    <a:pt x="15432" y="55162"/>
                    <a:pt x="23958" y="55162"/>
                  </a:cubicBezTo>
                  <a:cubicBezTo>
                    <a:pt x="28562" y="55333"/>
                    <a:pt x="34615" y="53542"/>
                    <a:pt x="39986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C59F6DC1-DF1C-D2F8-E7B1-DB34C822DB88}"/>
                </a:ext>
              </a:extLst>
            </p:cNvPr>
            <p:cNvSpPr/>
            <p:nvPr/>
          </p:nvSpPr>
          <p:spPr>
            <a:xfrm>
              <a:off x="4128748" y="3033821"/>
              <a:ext cx="44079" cy="62494"/>
            </a:xfrm>
            <a:custGeom>
              <a:avLst/>
              <a:gdLst>
                <a:gd name="connsiteX0" fmla="*/ 0 w 44079"/>
                <a:gd name="connsiteY0" fmla="*/ 56867 h 62494"/>
                <a:gd name="connsiteX1" fmla="*/ 0 w 44079"/>
                <a:gd name="connsiteY1" fmla="*/ 46381 h 62494"/>
                <a:gd name="connsiteX2" fmla="*/ 21400 w 44079"/>
                <a:gd name="connsiteY2" fmla="*/ 54395 h 62494"/>
                <a:gd name="connsiteX3" fmla="*/ 34103 w 44079"/>
                <a:gd name="connsiteY3" fmla="*/ 45699 h 62494"/>
                <a:gd name="connsiteX4" fmla="*/ 427 w 44079"/>
                <a:gd name="connsiteY4" fmla="*/ 17563 h 62494"/>
                <a:gd name="connsiteX5" fmla="*/ 23191 w 44079"/>
                <a:gd name="connsiteY5" fmla="*/ 0 h 62494"/>
                <a:gd name="connsiteX6" fmla="*/ 41948 w 44079"/>
                <a:gd name="connsiteY6" fmla="*/ 3155 h 62494"/>
                <a:gd name="connsiteX7" fmla="*/ 41692 w 44079"/>
                <a:gd name="connsiteY7" fmla="*/ 13641 h 62494"/>
                <a:gd name="connsiteX8" fmla="*/ 22764 w 44079"/>
                <a:gd name="connsiteY8" fmla="*/ 8014 h 62494"/>
                <a:gd name="connsiteX9" fmla="*/ 10316 w 44079"/>
                <a:gd name="connsiteY9" fmla="*/ 16625 h 62494"/>
                <a:gd name="connsiteX10" fmla="*/ 44079 w 44079"/>
                <a:gd name="connsiteY10" fmla="*/ 44676 h 62494"/>
                <a:gd name="connsiteX11" fmla="*/ 22423 w 44079"/>
                <a:gd name="connsiteY11" fmla="*/ 62495 h 62494"/>
                <a:gd name="connsiteX12" fmla="*/ 0 w 44079"/>
                <a:gd name="connsiteY12" fmla="*/ 56867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079" h="62494">
                  <a:moveTo>
                    <a:pt x="0" y="56867"/>
                  </a:moveTo>
                  <a:lnTo>
                    <a:pt x="0" y="46381"/>
                  </a:lnTo>
                  <a:cubicBezTo>
                    <a:pt x="8611" y="51837"/>
                    <a:pt x="14239" y="54395"/>
                    <a:pt x="21400" y="54395"/>
                  </a:cubicBezTo>
                  <a:cubicBezTo>
                    <a:pt x="29756" y="54395"/>
                    <a:pt x="34103" y="50985"/>
                    <a:pt x="34103" y="45699"/>
                  </a:cubicBezTo>
                  <a:cubicBezTo>
                    <a:pt x="34103" y="29670"/>
                    <a:pt x="427" y="39134"/>
                    <a:pt x="427" y="17563"/>
                  </a:cubicBezTo>
                  <a:cubicBezTo>
                    <a:pt x="427" y="6991"/>
                    <a:pt x="9293" y="0"/>
                    <a:pt x="23191" y="0"/>
                  </a:cubicBezTo>
                  <a:cubicBezTo>
                    <a:pt x="27539" y="0"/>
                    <a:pt x="35553" y="682"/>
                    <a:pt x="41948" y="3155"/>
                  </a:cubicBezTo>
                  <a:lnTo>
                    <a:pt x="41692" y="13641"/>
                  </a:lnTo>
                  <a:cubicBezTo>
                    <a:pt x="35297" y="9549"/>
                    <a:pt x="28136" y="8014"/>
                    <a:pt x="22764" y="8014"/>
                  </a:cubicBezTo>
                  <a:cubicBezTo>
                    <a:pt x="14750" y="8014"/>
                    <a:pt x="10316" y="11425"/>
                    <a:pt x="10316" y="16625"/>
                  </a:cubicBezTo>
                  <a:cubicBezTo>
                    <a:pt x="10316" y="31375"/>
                    <a:pt x="44079" y="22082"/>
                    <a:pt x="44079" y="44676"/>
                  </a:cubicBezTo>
                  <a:cubicBezTo>
                    <a:pt x="44079" y="55248"/>
                    <a:pt x="35809" y="62495"/>
                    <a:pt x="22423" y="62495"/>
                  </a:cubicBezTo>
                  <a:cubicBezTo>
                    <a:pt x="16967" y="62409"/>
                    <a:pt x="9549" y="61216"/>
                    <a:pt x="0" y="56867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E319AC2D-4207-6AE3-21F1-A0E9A0D98634}"/>
                </a:ext>
              </a:extLst>
            </p:cNvPr>
            <p:cNvSpPr/>
            <p:nvPr/>
          </p:nvSpPr>
          <p:spPr>
            <a:xfrm>
              <a:off x="4184082" y="3033821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0 w 62920"/>
                <a:gd name="connsiteY1" fmla="*/ 0 h 62409"/>
                <a:gd name="connsiteX2" fmla="*/ 62921 w 62920"/>
                <a:gd name="connsiteY2" fmla="*/ 31205 h 62409"/>
                <a:gd name="connsiteX3" fmla="*/ 31460 w 62920"/>
                <a:gd name="connsiteY3" fmla="*/ 62409 h 62409"/>
                <a:gd name="connsiteX4" fmla="*/ 0 w 62920"/>
                <a:gd name="connsiteY4" fmla="*/ 31205 h 62409"/>
                <a:gd name="connsiteX5" fmla="*/ 53628 w 62920"/>
                <a:gd name="connsiteY5" fmla="*/ 31205 h 62409"/>
                <a:gd name="connsiteX6" fmla="*/ 31460 w 62920"/>
                <a:gd name="connsiteY6" fmla="*/ 8014 h 62409"/>
                <a:gd name="connsiteX7" fmla="*/ 9293 w 62920"/>
                <a:gd name="connsiteY7" fmla="*/ 31205 h 62409"/>
                <a:gd name="connsiteX8" fmla="*/ 31460 w 62920"/>
                <a:gd name="connsiteY8" fmla="*/ 54395 h 62409"/>
                <a:gd name="connsiteX9" fmla="*/ 53628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0"/>
                    <a:pt x="13556" y="0"/>
                    <a:pt x="31460" y="0"/>
                  </a:cubicBezTo>
                  <a:cubicBezTo>
                    <a:pt x="49365" y="0"/>
                    <a:pt x="62921" y="13300"/>
                    <a:pt x="62921" y="31205"/>
                  </a:cubicBezTo>
                  <a:cubicBezTo>
                    <a:pt x="62921" y="49109"/>
                    <a:pt x="49365" y="62409"/>
                    <a:pt x="31460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628" y="31205"/>
                  </a:moveTo>
                  <a:cubicBezTo>
                    <a:pt x="53628" y="17904"/>
                    <a:pt x="44079" y="8014"/>
                    <a:pt x="31460" y="8014"/>
                  </a:cubicBezTo>
                  <a:cubicBezTo>
                    <a:pt x="18842" y="8014"/>
                    <a:pt x="9293" y="17904"/>
                    <a:pt x="9293" y="31205"/>
                  </a:cubicBezTo>
                  <a:cubicBezTo>
                    <a:pt x="9293" y="44505"/>
                    <a:pt x="18842" y="54395"/>
                    <a:pt x="31460" y="54395"/>
                  </a:cubicBezTo>
                  <a:cubicBezTo>
                    <a:pt x="44079" y="54395"/>
                    <a:pt x="53628" y="44505"/>
                    <a:pt x="53628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B0A87022-5B39-9026-898B-947D02F74E3F}"/>
                </a:ext>
              </a:extLst>
            </p:cNvPr>
            <p:cNvSpPr/>
            <p:nvPr/>
          </p:nvSpPr>
          <p:spPr>
            <a:xfrm>
              <a:off x="4263116" y="3033821"/>
              <a:ext cx="50729" cy="61215"/>
            </a:xfrm>
            <a:custGeom>
              <a:avLst/>
              <a:gdLst>
                <a:gd name="connsiteX0" fmla="*/ 50729 w 50729"/>
                <a:gd name="connsiteY0" fmla="*/ 21400 h 61215"/>
                <a:gd name="connsiteX1" fmla="*/ 50729 w 50729"/>
                <a:gd name="connsiteY1" fmla="*/ 61216 h 61215"/>
                <a:gd name="connsiteX2" fmla="*/ 41692 w 50729"/>
                <a:gd name="connsiteY2" fmla="*/ 61216 h 61215"/>
                <a:gd name="connsiteX3" fmla="*/ 41692 w 50729"/>
                <a:gd name="connsiteY3" fmla="*/ 21997 h 61215"/>
                <a:gd name="connsiteX4" fmla="*/ 28306 w 50729"/>
                <a:gd name="connsiteY4" fmla="*/ 8441 h 61215"/>
                <a:gd name="connsiteX5" fmla="*/ 9037 w 50729"/>
                <a:gd name="connsiteY5" fmla="*/ 20462 h 61215"/>
                <a:gd name="connsiteX6" fmla="*/ 9037 w 50729"/>
                <a:gd name="connsiteY6" fmla="*/ 61216 h 61215"/>
                <a:gd name="connsiteX7" fmla="*/ 0 w 50729"/>
                <a:gd name="connsiteY7" fmla="*/ 61216 h 61215"/>
                <a:gd name="connsiteX8" fmla="*/ 0 w 50729"/>
                <a:gd name="connsiteY8" fmla="*/ 1193 h 61215"/>
                <a:gd name="connsiteX9" fmla="*/ 9037 w 50729"/>
                <a:gd name="connsiteY9" fmla="*/ 1193 h 61215"/>
                <a:gd name="connsiteX10" fmla="*/ 9037 w 50729"/>
                <a:gd name="connsiteY10" fmla="*/ 12022 h 61215"/>
                <a:gd name="connsiteX11" fmla="*/ 29329 w 50729"/>
                <a:gd name="connsiteY11" fmla="*/ 0 h 61215"/>
                <a:gd name="connsiteX12" fmla="*/ 50729 w 50729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5">
                  <a:moveTo>
                    <a:pt x="50729" y="21400"/>
                  </a:moveTo>
                  <a:lnTo>
                    <a:pt x="50729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2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7" y="20462"/>
                  </a:cubicBezTo>
                  <a:lnTo>
                    <a:pt x="9037" y="61216"/>
                  </a:lnTo>
                  <a:lnTo>
                    <a:pt x="0" y="61216"/>
                  </a:lnTo>
                  <a:lnTo>
                    <a:pt x="0" y="1193"/>
                  </a:lnTo>
                  <a:lnTo>
                    <a:pt x="9037" y="1193"/>
                  </a:lnTo>
                  <a:lnTo>
                    <a:pt x="9037" y="12022"/>
                  </a:lnTo>
                  <a:cubicBezTo>
                    <a:pt x="13642" y="5286"/>
                    <a:pt x="19865" y="0"/>
                    <a:pt x="29329" y="0"/>
                  </a:cubicBezTo>
                  <a:cubicBezTo>
                    <a:pt x="40754" y="0"/>
                    <a:pt x="50729" y="6906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D827678E-1685-0FE5-E601-6ECF76FD97C7}"/>
                </a:ext>
              </a:extLst>
            </p:cNvPr>
            <p:cNvSpPr/>
            <p:nvPr/>
          </p:nvSpPr>
          <p:spPr>
            <a:xfrm>
              <a:off x="4332091" y="3009010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5 w 13471"/>
                <a:gd name="connsiteY1" fmla="*/ 0 h 86026"/>
                <a:gd name="connsiteX2" fmla="*/ 13471 w 13471"/>
                <a:gd name="connsiteY2" fmla="*/ 6565 h 86026"/>
                <a:gd name="connsiteX3" fmla="*/ 6735 w 13471"/>
                <a:gd name="connsiteY3" fmla="*/ 13300 h 86026"/>
                <a:gd name="connsiteX4" fmla="*/ 0 w 13471"/>
                <a:gd name="connsiteY4" fmla="*/ 6565 h 86026"/>
                <a:gd name="connsiteX5" fmla="*/ 2131 w 13471"/>
                <a:gd name="connsiteY5" fmla="*/ 26004 h 86026"/>
                <a:gd name="connsiteX6" fmla="*/ 11169 w 13471"/>
                <a:gd name="connsiteY6" fmla="*/ 26004 h 86026"/>
                <a:gd name="connsiteX7" fmla="*/ 11169 w 13471"/>
                <a:gd name="connsiteY7" fmla="*/ 86026 h 86026"/>
                <a:gd name="connsiteX8" fmla="*/ 2131 w 13471"/>
                <a:gd name="connsiteY8" fmla="*/ 86026 h 86026"/>
                <a:gd name="connsiteX9" fmla="*/ 2131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3"/>
                    <a:pt x="2899" y="0"/>
                    <a:pt x="6735" y="0"/>
                  </a:cubicBezTo>
                  <a:cubicBezTo>
                    <a:pt x="10487" y="0"/>
                    <a:pt x="13471" y="2813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984" y="13300"/>
                    <a:pt x="0" y="10316"/>
                    <a:pt x="0" y="6565"/>
                  </a:cubicBezTo>
                  <a:close/>
                  <a:moveTo>
                    <a:pt x="2131" y="26004"/>
                  </a:moveTo>
                  <a:lnTo>
                    <a:pt x="11169" y="26004"/>
                  </a:lnTo>
                  <a:lnTo>
                    <a:pt x="11169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B19DB8D7-2BDB-5B15-1619-BD22E0DEB6AA}"/>
                </a:ext>
              </a:extLst>
            </p:cNvPr>
            <p:cNvSpPr/>
            <p:nvPr/>
          </p:nvSpPr>
          <p:spPr>
            <a:xfrm>
              <a:off x="4360226" y="3033821"/>
              <a:ext cx="49705" cy="62240"/>
            </a:xfrm>
            <a:custGeom>
              <a:avLst/>
              <a:gdLst>
                <a:gd name="connsiteX0" fmla="*/ 0 w 49705"/>
                <a:gd name="connsiteY0" fmla="*/ 31119 h 62240"/>
                <a:gd name="connsiteX1" fmla="*/ 33336 w 49705"/>
                <a:gd name="connsiteY1" fmla="*/ 0 h 62240"/>
                <a:gd name="connsiteX2" fmla="*/ 49706 w 49705"/>
                <a:gd name="connsiteY2" fmla="*/ 1961 h 62240"/>
                <a:gd name="connsiteX3" fmla="*/ 49706 w 49705"/>
                <a:gd name="connsiteY3" fmla="*/ 10913 h 62240"/>
                <a:gd name="connsiteX4" fmla="*/ 33336 w 49705"/>
                <a:gd name="connsiteY4" fmla="*/ 7929 h 62240"/>
                <a:gd name="connsiteX5" fmla="*/ 9293 w 49705"/>
                <a:gd name="connsiteY5" fmla="*/ 31034 h 62240"/>
                <a:gd name="connsiteX6" fmla="*/ 33336 w 49705"/>
                <a:gd name="connsiteY6" fmla="*/ 54310 h 62240"/>
                <a:gd name="connsiteX7" fmla="*/ 49706 w 49705"/>
                <a:gd name="connsiteY7" fmla="*/ 51326 h 62240"/>
                <a:gd name="connsiteX8" fmla="*/ 49706 w 49705"/>
                <a:gd name="connsiteY8" fmla="*/ 60278 h 62240"/>
                <a:gd name="connsiteX9" fmla="*/ 33421 w 49705"/>
                <a:gd name="connsiteY9" fmla="*/ 62239 h 62240"/>
                <a:gd name="connsiteX10" fmla="*/ 0 w 49705"/>
                <a:gd name="connsiteY10" fmla="*/ 31119 h 6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0">
                  <a:moveTo>
                    <a:pt x="0" y="31119"/>
                  </a:moveTo>
                  <a:cubicBezTo>
                    <a:pt x="0" y="13385"/>
                    <a:pt x="13556" y="0"/>
                    <a:pt x="33336" y="0"/>
                  </a:cubicBezTo>
                  <a:cubicBezTo>
                    <a:pt x="37684" y="0"/>
                    <a:pt x="43567" y="597"/>
                    <a:pt x="49706" y="1961"/>
                  </a:cubicBezTo>
                  <a:lnTo>
                    <a:pt x="49706" y="10913"/>
                  </a:lnTo>
                  <a:cubicBezTo>
                    <a:pt x="43738" y="9037"/>
                    <a:pt x="38622" y="7929"/>
                    <a:pt x="33336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6" y="54310"/>
                  </a:cubicBezTo>
                  <a:cubicBezTo>
                    <a:pt x="38707" y="54310"/>
                    <a:pt x="43652" y="53287"/>
                    <a:pt x="49706" y="51326"/>
                  </a:cubicBezTo>
                  <a:lnTo>
                    <a:pt x="49706" y="60278"/>
                  </a:lnTo>
                  <a:cubicBezTo>
                    <a:pt x="43567" y="61813"/>
                    <a:pt x="37684" y="62239"/>
                    <a:pt x="33421" y="62239"/>
                  </a:cubicBezTo>
                  <a:cubicBezTo>
                    <a:pt x="13727" y="62409"/>
                    <a:pt x="0" y="49109"/>
                    <a:pt x="0" y="3111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043D7777-11E8-A2C7-2315-59829852AACB}"/>
                </a:ext>
              </a:extLst>
            </p:cNvPr>
            <p:cNvSpPr/>
            <p:nvPr/>
          </p:nvSpPr>
          <p:spPr>
            <a:xfrm>
              <a:off x="4421698" y="3033735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39 w 49109"/>
                <a:gd name="connsiteY12" fmla="*/ 0 h 62494"/>
                <a:gd name="connsiteX13" fmla="*/ 49109 w 49109"/>
                <a:gd name="connsiteY13" fmla="*/ 22935 h 62494"/>
                <a:gd name="connsiteX14" fmla="*/ 40071 w 49109"/>
                <a:gd name="connsiteY14" fmla="*/ 46466 h 62494"/>
                <a:gd name="connsiteX15" fmla="*/ 40071 w 49109"/>
                <a:gd name="connsiteY15" fmla="*/ 39134 h 62494"/>
                <a:gd name="connsiteX16" fmla="*/ 24043 w 49109"/>
                <a:gd name="connsiteY16" fmla="*/ 30267 h 62494"/>
                <a:gd name="connsiteX17" fmla="*/ 9293 w 49109"/>
                <a:gd name="connsiteY17" fmla="*/ 42715 h 62494"/>
                <a:gd name="connsiteX18" fmla="*/ 24043 w 49109"/>
                <a:gd name="connsiteY18" fmla="*/ 55162 h 62494"/>
                <a:gd name="connsiteX19" fmla="*/ 40071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30" y="60278"/>
                    <a:pt x="28221" y="62495"/>
                    <a:pt x="22167" y="62495"/>
                  </a:cubicBezTo>
                  <a:cubicBezTo>
                    <a:pt x="8952" y="62495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6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6" y="8014"/>
                    <a:pt x="13300" y="9208"/>
                    <a:pt x="5883" y="12959"/>
                  </a:cubicBezTo>
                  <a:lnTo>
                    <a:pt x="5883" y="3155"/>
                  </a:lnTo>
                  <a:cubicBezTo>
                    <a:pt x="13641" y="767"/>
                    <a:pt x="19780" y="0"/>
                    <a:pt x="24639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1" y="46466"/>
                  </a:moveTo>
                  <a:lnTo>
                    <a:pt x="40071" y="39134"/>
                  </a:lnTo>
                  <a:cubicBezTo>
                    <a:pt x="34530" y="31972"/>
                    <a:pt x="28647" y="30267"/>
                    <a:pt x="24043" y="30267"/>
                  </a:cubicBezTo>
                  <a:cubicBezTo>
                    <a:pt x="15432" y="30267"/>
                    <a:pt x="9293" y="35723"/>
                    <a:pt x="9293" y="42715"/>
                  </a:cubicBezTo>
                  <a:cubicBezTo>
                    <a:pt x="9293" y="49876"/>
                    <a:pt x="15517" y="55162"/>
                    <a:pt x="24043" y="55162"/>
                  </a:cubicBezTo>
                  <a:cubicBezTo>
                    <a:pt x="28647" y="55333"/>
                    <a:pt x="34615" y="53542"/>
                    <a:pt x="40071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DD5F9B0B-DB2C-C10F-CB4E-D8165BEAF131}"/>
                </a:ext>
              </a:extLst>
            </p:cNvPr>
            <p:cNvSpPr/>
            <p:nvPr/>
          </p:nvSpPr>
          <p:spPr>
            <a:xfrm>
              <a:off x="4483681" y="3018986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5 h 77244"/>
                <a:gd name="connsiteX2" fmla="*/ 28306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80 w 38451"/>
                <a:gd name="connsiteY5" fmla="*/ 77244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5"/>
                  </a:lnTo>
                  <a:cubicBezTo>
                    <a:pt x="18331" y="64882"/>
                    <a:pt x="21997" y="69230"/>
                    <a:pt x="28306" y="69230"/>
                  </a:cubicBezTo>
                  <a:cubicBezTo>
                    <a:pt x="30097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3" y="77244"/>
                    <a:pt x="27880" y="77244"/>
                  </a:cubicBezTo>
                  <a:cubicBezTo>
                    <a:pt x="16796" y="77244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6E4889D2-6E6A-9474-C243-468831320B54}"/>
                </a:ext>
              </a:extLst>
            </p:cNvPr>
            <p:cNvSpPr/>
            <p:nvPr/>
          </p:nvSpPr>
          <p:spPr>
            <a:xfrm>
              <a:off x="4533813" y="3009010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6 w 13471"/>
                <a:gd name="connsiteY1" fmla="*/ 0 h 86026"/>
                <a:gd name="connsiteX2" fmla="*/ 13471 w 13471"/>
                <a:gd name="connsiteY2" fmla="*/ 6565 h 86026"/>
                <a:gd name="connsiteX3" fmla="*/ 6736 w 13471"/>
                <a:gd name="connsiteY3" fmla="*/ 13300 h 86026"/>
                <a:gd name="connsiteX4" fmla="*/ 0 w 13471"/>
                <a:gd name="connsiteY4" fmla="*/ 6565 h 86026"/>
                <a:gd name="connsiteX5" fmla="*/ 2131 w 13471"/>
                <a:gd name="connsiteY5" fmla="*/ 26004 h 86026"/>
                <a:gd name="connsiteX6" fmla="*/ 11169 w 13471"/>
                <a:gd name="connsiteY6" fmla="*/ 26004 h 86026"/>
                <a:gd name="connsiteX7" fmla="*/ 11169 w 13471"/>
                <a:gd name="connsiteY7" fmla="*/ 86026 h 86026"/>
                <a:gd name="connsiteX8" fmla="*/ 2131 w 13471"/>
                <a:gd name="connsiteY8" fmla="*/ 86026 h 86026"/>
                <a:gd name="connsiteX9" fmla="*/ 2131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3"/>
                    <a:pt x="2899" y="0"/>
                    <a:pt x="6736" y="0"/>
                  </a:cubicBezTo>
                  <a:cubicBezTo>
                    <a:pt x="10487" y="0"/>
                    <a:pt x="13471" y="2813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984" y="13300"/>
                    <a:pt x="0" y="10316"/>
                    <a:pt x="0" y="6565"/>
                  </a:cubicBezTo>
                  <a:close/>
                  <a:moveTo>
                    <a:pt x="2131" y="26004"/>
                  </a:moveTo>
                  <a:lnTo>
                    <a:pt x="11169" y="26004"/>
                  </a:lnTo>
                  <a:lnTo>
                    <a:pt x="11169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2275AD29-3A74-FA54-32CD-B118F245BB82}"/>
                </a:ext>
              </a:extLst>
            </p:cNvPr>
            <p:cNvSpPr/>
            <p:nvPr/>
          </p:nvSpPr>
          <p:spPr>
            <a:xfrm>
              <a:off x="4561948" y="3033821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0 w 62920"/>
                <a:gd name="connsiteY1" fmla="*/ 0 h 62409"/>
                <a:gd name="connsiteX2" fmla="*/ 62921 w 62920"/>
                <a:gd name="connsiteY2" fmla="*/ 31205 h 62409"/>
                <a:gd name="connsiteX3" fmla="*/ 31460 w 62920"/>
                <a:gd name="connsiteY3" fmla="*/ 62409 h 62409"/>
                <a:gd name="connsiteX4" fmla="*/ 0 w 62920"/>
                <a:gd name="connsiteY4" fmla="*/ 31205 h 62409"/>
                <a:gd name="connsiteX5" fmla="*/ 53628 w 62920"/>
                <a:gd name="connsiteY5" fmla="*/ 31205 h 62409"/>
                <a:gd name="connsiteX6" fmla="*/ 31460 w 62920"/>
                <a:gd name="connsiteY6" fmla="*/ 8014 h 62409"/>
                <a:gd name="connsiteX7" fmla="*/ 9293 w 62920"/>
                <a:gd name="connsiteY7" fmla="*/ 31205 h 62409"/>
                <a:gd name="connsiteX8" fmla="*/ 31460 w 62920"/>
                <a:gd name="connsiteY8" fmla="*/ 54395 h 62409"/>
                <a:gd name="connsiteX9" fmla="*/ 53628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0"/>
                    <a:pt x="13556" y="0"/>
                    <a:pt x="31460" y="0"/>
                  </a:cubicBezTo>
                  <a:cubicBezTo>
                    <a:pt x="49365" y="0"/>
                    <a:pt x="62921" y="13300"/>
                    <a:pt x="62921" y="31205"/>
                  </a:cubicBezTo>
                  <a:cubicBezTo>
                    <a:pt x="62921" y="49109"/>
                    <a:pt x="49365" y="62409"/>
                    <a:pt x="31460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628" y="31205"/>
                  </a:moveTo>
                  <a:cubicBezTo>
                    <a:pt x="53628" y="17904"/>
                    <a:pt x="44079" y="8014"/>
                    <a:pt x="31460" y="8014"/>
                  </a:cubicBezTo>
                  <a:cubicBezTo>
                    <a:pt x="18842" y="8014"/>
                    <a:pt x="9293" y="17904"/>
                    <a:pt x="9293" y="31205"/>
                  </a:cubicBezTo>
                  <a:cubicBezTo>
                    <a:pt x="9293" y="44505"/>
                    <a:pt x="18842" y="54395"/>
                    <a:pt x="31460" y="54395"/>
                  </a:cubicBezTo>
                  <a:cubicBezTo>
                    <a:pt x="44079" y="54395"/>
                    <a:pt x="53628" y="44505"/>
                    <a:pt x="53628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083DC70A-7DA7-6D10-F667-5B42AFE7BC1A}"/>
                </a:ext>
              </a:extLst>
            </p:cNvPr>
            <p:cNvSpPr/>
            <p:nvPr/>
          </p:nvSpPr>
          <p:spPr>
            <a:xfrm>
              <a:off x="4640983" y="3033821"/>
              <a:ext cx="50729" cy="61215"/>
            </a:xfrm>
            <a:custGeom>
              <a:avLst/>
              <a:gdLst>
                <a:gd name="connsiteX0" fmla="*/ 50729 w 50729"/>
                <a:gd name="connsiteY0" fmla="*/ 21400 h 61215"/>
                <a:gd name="connsiteX1" fmla="*/ 50729 w 50729"/>
                <a:gd name="connsiteY1" fmla="*/ 61216 h 61215"/>
                <a:gd name="connsiteX2" fmla="*/ 41692 w 50729"/>
                <a:gd name="connsiteY2" fmla="*/ 61216 h 61215"/>
                <a:gd name="connsiteX3" fmla="*/ 41692 w 50729"/>
                <a:gd name="connsiteY3" fmla="*/ 21997 h 61215"/>
                <a:gd name="connsiteX4" fmla="*/ 28306 w 50729"/>
                <a:gd name="connsiteY4" fmla="*/ 8441 h 61215"/>
                <a:gd name="connsiteX5" fmla="*/ 9037 w 50729"/>
                <a:gd name="connsiteY5" fmla="*/ 20462 h 61215"/>
                <a:gd name="connsiteX6" fmla="*/ 9037 w 50729"/>
                <a:gd name="connsiteY6" fmla="*/ 61216 h 61215"/>
                <a:gd name="connsiteX7" fmla="*/ 0 w 50729"/>
                <a:gd name="connsiteY7" fmla="*/ 61216 h 61215"/>
                <a:gd name="connsiteX8" fmla="*/ 0 w 50729"/>
                <a:gd name="connsiteY8" fmla="*/ 1193 h 61215"/>
                <a:gd name="connsiteX9" fmla="*/ 9037 w 50729"/>
                <a:gd name="connsiteY9" fmla="*/ 1193 h 61215"/>
                <a:gd name="connsiteX10" fmla="*/ 9037 w 50729"/>
                <a:gd name="connsiteY10" fmla="*/ 12022 h 61215"/>
                <a:gd name="connsiteX11" fmla="*/ 29329 w 50729"/>
                <a:gd name="connsiteY11" fmla="*/ 0 h 61215"/>
                <a:gd name="connsiteX12" fmla="*/ 50729 w 50729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5">
                  <a:moveTo>
                    <a:pt x="50729" y="21400"/>
                  </a:moveTo>
                  <a:lnTo>
                    <a:pt x="50729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2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7" y="20462"/>
                  </a:cubicBezTo>
                  <a:lnTo>
                    <a:pt x="9037" y="61216"/>
                  </a:lnTo>
                  <a:lnTo>
                    <a:pt x="0" y="61216"/>
                  </a:lnTo>
                  <a:lnTo>
                    <a:pt x="0" y="1193"/>
                  </a:lnTo>
                  <a:lnTo>
                    <a:pt x="9037" y="1193"/>
                  </a:lnTo>
                  <a:lnTo>
                    <a:pt x="9037" y="12022"/>
                  </a:lnTo>
                  <a:cubicBezTo>
                    <a:pt x="13642" y="5286"/>
                    <a:pt x="19865" y="0"/>
                    <a:pt x="29329" y="0"/>
                  </a:cubicBezTo>
                  <a:cubicBezTo>
                    <a:pt x="40754" y="0"/>
                    <a:pt x="50729" y="6906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B7CBFDF3-AFB2-0ECB-5BA3-8D8A2EE60C56}"/>
                </a:ext>
              </a:extLst>
            </p:cNvPr>
            <p:cNvSpPr/>
            <p:nvPr/>
          </p:nvSpPr>
          <p:spPr>
            <a:xfrm>
              <a:off x="4707059" y="3004406"/>
              <a:ext cx="33080" cy="98900"/>
            </a:xfrm>
            <a:custGeom>
              <a:avLst/>
              <a:gdLst>
                <a:gd name="connsiteX0" fmla="*/ 0 w 33080"/>
                <a:gd name="connsiteY0" fmla="*/ 49535 h 98900"/>
                <a:gd name="connsiteX1" fmla="*/ 21741 w 33080"/>
                <a:gd name="connsiteY1" fmla="*/ 0 h 98900"/>
                <a:gd name="connsiteX2" fmla="*/ 33080 w 33080"/>
                <a:gd name="connsiteY2" fmla="*/ 0 h 98900"/>
                <a:gd name="connsiteX3" fmla="*/ 9208 w 33080"/>
                <a:gd name="connsiteY3" fmla="*/ 49535 h 98900"/>
                <a:gd name="connsiteX4" fmla="*/ 32484 w 33080"/>
                <a:gd name="connsiteY4" fmla="*/ 98900 h 98900"/>
                <a:gd name="connsiteX5" fmla="*/ 21144 w 33080"/>
                <a:gd name="connsiteY5" fmla="*/ 98900 h 98900"/>
                <a:gd name="connsiteX6" fmla="*/ 0 w 33080"/>
                <a:gd name="connsiteY6" fmla="*/ 49535 h 9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80" h="98900">
                  <a:moveTo>
                    <a:pt x="0" y="49535"/>
                  </a:moveTo>
                  <a:cubicBezTo>
                    <a:pt x="0" y="29414"/>
                    <a:pt x="8441" y="11510"/>
                    <a:pt x="21741" y="0"/>
                  </a:cubicBezTo>
                  <a:lnTo>
                    <a:pt x="33080" y="0"/>
                  </a:lnTo>
                  <a:cubicBezTo>
                    <a:pt x="18501" y="11510"/>
                    <a:pt x="9208" y="29414"/>
                    <a:pt x="9208" y="49535"/>
                  </a:cubicBezTo>
                  <a:cubicBezTo>
                    <a:pt x="9208" y="69401"/>
                    <a:pt x="18245" y="87305"/>
                    <a:pt x="32484" y="98900"/>
                  </a:cubicBezTo>
                  <a:lnTo>
                    <a:pt x="21144" y="98900"/>
                  </a:lnTo>
                  <a:cubicBezTo>
                    <a:pt x="8185" y="87305"/>
                    <a:pt x="0" y="69401"/>
                    <a:pt x="0" y="4953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E17B158B-5150-7673-D91F-1E9A62FBA37E}"/>
                </a:ext>
              </a:extLst>
            </p:cNvPr>
            <p:cNvSpPr/>
            <p:nvPr/>
          </p:nvSpPr>
          <p:spPr>
            <a:xfrm>
              <a:off x="4752416" y="3012591"/>
              <a:ext cx="63603" cy="83638"/>
            </a:xfrm>
            <a:custGeom>
              <a:avLst/>
              <a:gdLst>
                <a:gd name="connsiteX0" fmla="*/ 63603 w 63603"/>
                <a:gd name="connsiteY0" fmla="*/ 0 h 83638"/>
                <a:gd name="connsiteX1" fmla="*/ 63603 w 63603"/>
                <a:gd name="connsiteY1" fmla="*/ 51582 h 83638"/>
                <a:gd name="connsiteX2" fmla="*/ 31801 w 63603"/>
                <a:gd name="connsiteY2" fmla="*/ 83639 h 83638"/>
                <a:gd name="connsiteX3" fmla="*/ 0 w 63603"/>
                <a:gd name="connsiteY3" fmla="*/ 51582 h 83638"/>
                <a:gd name="connsiteX4" fmla="*/ 0 w 63603"/>
                <a:gd name="connsiteY4" fmla="*/ 0 h 83638"/>
                <a:gd name="connsiteX5" fmla="*/ 9293 w 63603"/>
                <a:gd name="connsiteY5" fmla="*/ 0 h 83638"/>
                <a:gd name="connsiteX6" fmla="*/ 9293 w 63603"/>
                <a:gd name="connsiteY6" fmla="*/ 51582 h 83638"/>
                <a:gd name="connsiteX7" fmla="*/ 31801 w 63603"/>
                <a:gd name="connsiteY7" fmla="*/ 75028 h 83638"/>
                <a:gd name="connsiteX8" fmla="*/ 54310 w 63603"/>
                <a:gd name="connsiteY8" fmla="*/ 51582 h 83638"/>
                <a:gd name="connsiteX9" fmla="*/ 54310 w 63603"/>
                <a:gd name="connsiteY9" fmla="*/ 0 h 83638"/>
                <a:gd name="connsiteX10" fmla="*/ 63603 w 63603"/>
                <a:gd name="connsiteY10" fmla="*/ 0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603" h="83638">
                  <a:moveTo>
                    <a:pt x="63603" y="0"/>
                  </a:moveTo>
                  <a:lnTo>
                    <a:pt x="63603" y="51582"/>
                  </a:lnTo>
                  <a:cubicBezTo>
                    <a:pt x="63603" y="71362"/>
                    <a:pt x="51326" y="83639"/>
                    <a:pt x="31801" y="83639"/>
                  </a:cubicBezTo>
                  <a:cubicBezTo>
                    <a:pt x="12277" y="83639"/>
                    <a:pt x="0" y="71362"/>
                    <a:pt x="0" y="51582"/>
                  </a:cubicBezTo>
                  <a:lnTo>
                    <a:pt x="0" y="0"/>
                  </a:lnTo>
                  <a:lnTo>
                    <a:pt x="9293" y="0"/>
                  </a:lnTo>
                  <a:lnTo>
                    <a:pt x="9293" y="51582"/>
                  </a:lnTo>
                  <a:cubicBezTo>
                    <a:pt x="9293" y="66076"/>
                    <a:pt x="17904" y="75028"/>
                    <a:pt x="31801" y="75028"/>
                  </a:cubicBezTo>
                  <a:cubicBezTo>
                    <a:pt x="45699" y="75028"/>
                    <a:pt x="54310" y="66076"/>
                    <a:pt x="54310" y="51582"/>
                  </a:cubicBezTo>
                  <a:lnTo>
                    <a:pt x="54310" y="0"/>
                  </a:lnTo>
                  <a:lnTo>
                    <a:pt x="6360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3903589C-231A-F420-DB43-41BE7F5DB7EB}"/>
                </a:ext>
              </a:extLst>
            </p:cNvPr>
            <p:cNvSpPr/>
            <p:nvPr/>
          </p:nvSpPr>
          <p:spPr>
            <a:xfrm>
              <a:off x="4833157" y="3011568"/>
              <a:ext cx="56441" cy="84661"/>
            </a:xfrm>
            <a:custGeom>
              <a:avLst/>
              <a:gdLst>
                <a:gd name="connsiteX0" fmla="*/ 0 w 56441"/>
                <a:gd name="connsiteY0" fmla="*/ 78097 h 84661"/>
                <a:gd name="connsiteX1" fmla="*/ 0 w 56441"/>
                <a:gd name="connsiteY1" fmla="*/ 66928 h 84661"/>
                <a:gd name="connsiteX2" fmla="*/ 29158 w 56441"/>
                <a:gd name="connsiteY2" fmla="*/ 76136 h 84661"/>
                <a:gd name="connsiteX3" fmla="*/ 46807 w 56441"/>
                <a:gd name="connsiteY3" fmla="*/ 61813 h 84661"/>
                <a:gd name="connsiteX4" fmla="*/ 1108 w 56441"/>
                <a:gd name="connsiteY4" fmla="*/ 22594 h 84661"/>
                <a:gd name="connsiteX5" fmla="*/ 29499 w 56441"/>
                <a:gd name="connsiteY5" fmla="*/ 0 h 84661"/>
                <a:gd name="connsiteX6" fmla="*/ 54224 w 56441"/>
                <a:gd name="connsiteY6" fmla="*/ 4093 h 84661"/>
                <a:gd name="connsiteX7" fmla="*/ 54224 w 56441"/>
                <a:gd name="connsiteY7" fmla="*/ 14068 h 84661"/>
                <a:gd name="connsiteX8" fmla="*/ 28561 w 56441"/>
                <a:gd name="connsiteY8" fmla="*/ 8526 h 84661"/>
                <a:gd name="connsiteX9" fmla="*/ 10742 w 56441"/>
                <a:gd name="connsiteY9" fmla="*/ 21570 h 84661"/>
                <a:gd name="connsiteX10" fmla="*/ 56441 w 56441"/>
                <a:gd name="connsiteY10" fmla="*/ 60619 h 84661"/>
                <a:gd name="connsiteX11" fmla="*/ 28902 w 56441"/>
                <a:gd name="connsiteY11" fmla="*/ 84662 h 84661"/>
                <a:gd name="connsiteX12" fmla="*/ 0 w 56441"/>
                <a:gd name="connsiteY12" fmla="*/ 78097 h 8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441" h="84661">
                  <a:moveTo>
                    <a:pt x="0" y="78097"/>
                  </a:moveTo>
                  <a:lnTo>
                    <a:pt x="0" y="66928"/>
                  </a:lnTo>
                  <a:cubicBezTo>
                    <a:pt x="10401" y="72896"/>
                    <a:pt x="21229" y="76136"/>
                    <a:pt x="29158" y="76136"/>
                  </a:cubicBezTo>
                  <a:cubicBezTo>
                    <a:pt x="39901" y="76136"/>
                    <a:pt x="46807" y="69998"/>
                    <a:pt x="46807" y="61813"/>
                  </a:cubicBezTo>
                  <a:cubicBezTo>
                    <a:pt x="46807" y="39219"/>
                    <a:pt x="1108" y="51837"/>
                    <a:pt x="1108" y="22594"/>
                  </a:cubicBezTo>
                  <a:cubicBezTo>
                    <a:pt x="1108" y="9634"/>
                    <a:pt x="12533" y="0"/>
                    <a:pt x="29499" y="0"/>
                  </a:cubicBezTo>
                  <a:cubicBezTo>
                    <a:pt x="36576" y="0"/>
                    <a:pt x="44419" y="1023"/>
                    <a:pt x="54224" y="4093"/>
                  </a:cubicBezTo>
                  <a:lnTo>
                    <a:pt x="54224" y="14068"/>
                  </a:lnTo>
                  <a:cubicBezTo>
                    <a:pt x="43396" y="9805"/>
                    <a:pt x="35127" y="8526"/>
                    <a:pt x="28561" y="8526"/>
                  </a:cubicBezTo>
                  <a:cubicBezTo>
                    <a:pt x="17733" y="8526"/>
                    <a:pt x="10742" y="14068"/>
                    <a:pt x="10742" y="21570"/>
                  </a:cubicBezTo>
                  <a:cubicBezTo>
                    <a:pt x="10742" y="42289"/>
                    <a:pt x="56441" y="30949"/>
                    <a:pt x="56441" y="60619"/>
                  </a:cubicBezTo>
                  <a:cubicBezTo>
                    <a:pt x="56441" y="74431"/>
                    <a:pt x="45272" y="84662"/>
                    <a:pt x="28902" y="84662"/>
                  </a:cubicBezTo>
                  <a:cubicBezTo>
                    <a:pt x="21400" y="84662"/>
                    <a:pt x="11169" y="83042"/>
                    <a:pt x="0" y="78097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167251CD-3233-CA5F-F457-C060D83CAD7B}"/>
                </a:ext>
              </a:extLst>
            </p:cNvPr>
            <p:cNvSpPr/>
            <p:nvPr/>
          </p:nvSpPr>
          <p:spPr>
            <a:xfrm>
              <a:off x="4896674" y="3004406"/>
              <a:ext cx="33080" cy="98900"/>
            </a:xfrm>
            <a:custGeom>
              <a:avLst/>
              <a:gdLst>
                <a:gd name="connsiteX0" fmla="*/ 597 w 33080"/>
                <a:gd name="connsiteY0" fmla="*/ 98900 h 98900"/>
                <a:gd name="connsiteX1" fmla="*/ 23873 w 33080"/>
                <a:gd name="connsiteY1" fmla="*/ 49535 h 98900"/>
                <a:gd name="connsiteX2" fmla="*/ 0 w 33080"/>
                <a:gd name="connsiteY2" fmla="*/ 0 h 98900"/>
                <a:gd name="connsiteX3" fmla="*/ 11340 w 33080"/>
                <a:gd name="connsiteY3" fmla="*/ 0 h 98900"/>
                <a:gd name="connsiteX4" fmla="*/ 33080 w 33080"/>
                <a:gd name="connsiteY4" fmla="*/ 49535 h 98900"/>
                <a:gd name="connsiteX5" fmla="*/ 11851 w 33080"/>
                <a:gd name="connsiteY5" fmla="*/ 98900 h 98900"/>
                <a:gd name="connsiteX6" fmla="*/ 597 w 33080"/>
                <a:gd name="connsiteY6" fmla="*/ 98900 h 9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80" h="98900">
                  <a:moveTo>
                    <a:pt x="597" y="98900"/>
                  </a:moveTo>
                  <a:cubicBezTo>
                    <a:pt x="14835" y="87390"/>
                    <a:pt x="23873" y="69486"/>
                    <a:pt x="23873" y="49535"/>
                  </a:cubicBezTo>
                  <a:cubicBezTo>
                    <a:pt x="23873" y="29414"/>
                    <a:pt x="14579" y="11510"/>
                    <a:pt x="0" y="0"/>
                  </a:cubicBezTo>
                  <a:lnTo>
                    <a:pt x="11340" y="0"/>
                  </a:lnTo>
                  <a:cubicBezTo>
                    <a:pt x="24640" y="11510"/>
                    <a:pt x="33080" y="29414"/>
                    <a:pt x="33080" y="49535"/>
                  </a:cubicBezTo>
                  <a:cubicBezTo>
                    <a:pt x="33080" y="69401"/>
                    <a:pt x="24811" y="87305"/>
                    <a:pt x="11851" y="98900"/>
                  </a:cubicBezTo>
                  <a:lnTo>
                    <a:pt x="597" y="9890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95" name="Graphic 2">
            <a:extLst>
              <a:ext uri="{FF2B5EF4-FFF2-40B4-BE49-F238E27FC236}">
                <a16:creationId xmlns:a16="http://schemas.microsoft.com/office/drawing/2014/main" id="{0456102D-845B-1B86-79B5-E62F536A43D5}"/>
              </a:ext>
            </a:extLst>
          </p:cNvPr>
          <p:cNvGrpSpPr/>
          <p:nvPr/>
        </p:nvGrpSpPr>
        <p:grpSpPr>
          <a:xfrm>
            <a:off x="6459211" y="3011057"/>
            <a:ext cx="924290" cy="87219"/>
            <a:chOff x="6459211" y="3011057"/>
            <a:chExt cx="924290" cy="87219"/>
          </a:xfrm>
          <a:solidFill>
            <a:srgbClr val="010202"/>
          </a:solidFill>
        </p:grpSpPr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1AD7380F-1656-1EE4-F5BE-52E1D0B3FAE2}"/>
                </a:ext>
              </a:extLst>
            </p:cNvPr>
            <p:cNvSpPr/>
            <p:nvPr/>
          </p:nvSpPr>
          <p:spPr>
            <a:xfrm>
              <a:off x="6459211" y="3014723"/>
              <a:ext cx="89948" cy="82445"/>
            </a:xfrm>
            <a:custGeom>
              <a:avLst/>
              <a:gdLst>
                <a:gd name="connsiteX0" fmla="*/ 89948 w 89948"/>
                <a:gd name="connsiteY0" fmla="*/ 0 h 82445"/>
                <a:gd name="connsiteX1" fmla="*/ 89948 w 89948"/>
                <a:gd name="connsiteY1" fmla="*/ 82445 h 82445"/>
                <a:gd name="connsiteX2" fmla="*/ 80910 w 89948"/>
                <a:gd name="connsiteY2" fmla="*/ 82445 h 82445"/>
                <a:gd name="connsiteX3" fmla="*/ 80910 w 89948"/>
                <a:gd name="connsiteY3" fmla="*/ 8185 h 82445"/>
                <a:gd name="connsiteX4" fmla="*/ 47915 w 89948"/>
                <a:gd name="connsiteY4" fmla="*/ 82445 h 82445"/>
                <a:gd name="connsiteX5" fmla="*/ 42033 w 89948"/>
                <a:gd name="connsiteY5" fmla="*/ 82445 h 82445"/>
                <a:gd name="connsiteX6" fmla="*/ 9038 w 89948"/>
                <a:gd name="connsiteY6" fmla="*/ 7929 h 82445"/>
                <a:gd name="connsiteX7" fmla="*/ 9038 w 89948"/>
                <a:gd name="connsiteY7" fmla="*/ 82445 h 82445"/>
                <a:gd name="connsiteX8" fmla="*/ 0 w 89948"/>
                <a:gd name="connsiteY8" fmla="*/ 82445 h 82445"/>
                <a:gd name="connsiteX9" fmla="*/ 0 w 89948"/>
                <a:gd name="connsiteY9" fmla="*/ 0 h 82445"/>
                <a:gd name="connsiteX10" fmla="*/ 14920 w 89948"/>
                <a:gd name="connsiteY10" fmla="*/ 0 h 82445"/>
                <a:gd name="connsiteX11" fmla="*/ 44932 w 89948"/>
                <a:gd name="connsiteY11" fmla="*/ 67951 h 82445"/>
                <a:gd name="connsiteX12" fmla="*/ 74943 w 89948"/>
                <a:gd name="connsiteY12" fmla="*/ 0 h 82445"/>
                <a:gd name="connsiteX13" fmla="*/ 89948 w 89948"/>
                <a:gd name="connsiteY13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948" h="82445">
                  <a:moveTo>
                    <a:pt x="89948" y="0"/>
                  </a:moveTo>
                  <a:lnTo>
                    <a:pt x="89948" y="82445"/>
                  </a:lnTo>
                  <a:lnTo>
                    <a:pt x="80910" y="82445"/>
                  </a:lnTo>
                  <a:lnTo>
                    <a:pt x="80910" y="8185"/>
                  </a:lnTo>
                  <a:lnTo>
                    <a:pt x="47915" y="82445"/>
                  </a:lnTo>
                  <a:lnTo>
                    <a:pt x="42033" y="82445"/>
                  </a:lnTo>
                  <a:lnTo>
                    <a:pt x="9038" y="7929"/>
                  </a:lnTo>
                  <a:lnTo>
                    <a:pt x="9038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14920" y="0"/>
                  </a:lnTo>
                  <a:lnTo>
                    <a:pt x="44932" y="67951"/>
                  </a:lnTo>
                  <a:lnTo>
                    <a:pt x="74943" y="0"/>
                  </a:lnTo>
                  <a:lnTo>
                    <a:pt x="89948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AEF20B5E-6843-0C5E-3D17-854041BECD31}"/>
                </a:ext>
              </a:extLst>
            </p:cNvPr>
            <p:cNvSpPr/>
            <p:nvPr/>
          </p:nvSpPr>
          <p:spPr>
            <a:xfrm>
              <a:off x="6568854" y="3011057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6 w 13470"/>
                <a:gd name="connsiteY1" fmla="*/ 0 h 86026"/>
                <a:gd name="connsiteX2" fmla="*/ 13471 w 13470"/>
                <a:gd name="connsiteY2" fmla="*/ 6565 h 86026"/>
                <a:gd name="connsiteX3" fmla="*/ 6736 w 13470"/>
                <a:gd name="connsiteY3" fmla="*/ 13300 h 86026"/>
                <a:gd name="connsiteX4" fmla="*/ 0 w 13470"/>
                <a:gd name="connsiteY4" fmla="*/ 6565 h 86026"/>
                <a:gd name="connsiteX5" fmla="*/ 2046 w 13470"/>
                <a:gd name="connsiteY5" fmla="*/ 26004 h 86026"/>
                <a:gd name="connsiteX6" fmla="*/ 11084 w 13470"/>
                <a:gd name="connsiteY6" fmla="*/ 26004 h 86026"/>
                <a:gd name="connsiteX7" fmla="*/ 11084 w 13470"/>
                <a:gd name="connsiteY7" fmla="*/ 86026 h 86026"/>
                <a:gd name="connsiteX8" fmla="*/ 2046 w 13470"/>
                <a:gd name="connsiteY8" fmla="*/ 86026 h 86026"/>
                <a:gd name="connsiteX9" fmla="*/ 2046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899" y="13300"/>
                    <a:pt x="0" y="10402"/>
                    <a:pt x="0" y="6565"/>
                  </a:cubicBezTo>
                  <a:close/>
                  <a:moveTo>
                    <a:pt x="2046" y="26004"/>
                  </a:moveTo>
                  <a:lnTo>
                    <a:pt x="11084" y="26004"/>
                  </a:lnTo>
                  <a:lnTo>
                    <a:pt x="11084" y="86026"/>
                  </a:lnTo>
                  <a:lnTo>
                    <a:pt x="2046" y="86026"/>
                  </a:lnTo>
                  <a:lnTo>
                    <a:pt x="2046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2ECEE40D-6322-E4D5-5C2F-7DC117DEF780}"/>
                </a:ext>
              </a:extLst>
            </p:cNvPr>
            <p:cNvSpPr/>
            <p:nvPr/>
          </p:nvSpPr>
          <p:spPr>
            <a:xfrm>
              <a:off x="6596989" y="3035867"/>
              <a:ext cx="49705" cy="62240"/>
            </a:xfrm>
            <a:custGeom>
              <a:avLst/>
              <a:gdLst>
                <a:gd name="connsiteX0" fmla="*/ 0 w 49705"/>
                <a:gd name="connsiteY0" fmla="*/ 31119 h 62240"/>
                <a:gd name="connsiteX1" fmla="*/ 33335 w 49705"/>
                <a:gd name="connsiteY1" fmla="*/ 0 h 62240"/>
                <a:gd name="connsiteX2" fmla="*/ 49705 w 49705"/>
                <a:gd name="connsiteY2" fmla="*/ 1961 h 62240"/>
                <a:gd name="connsiteX3" fmla="*/ 49705 w 49705"/>
                <a:gd name="connsiteY3" fmla="*/ 10913 h 62240"/>
                <a:gd name="connsiteX4" fmla="*/ 33335 w 49705"/>
                <a:gd name="connsiteY4" fmla="*/ 7929 h 62240"/>
                <a:gd name="connsiteX5" fmla="*/ 9293 w 49705"/>
                <a:gd name="connsiteY5" fmla="*/ 31034 h 62240"/>
                <a:gd name="connsiteX6" fmla="*/ 33335 w 49705"/>
                <a:gd name="connsiteY6" fmla="*/ 54310 h 62240"/>
                <a:gd name="connsiteX7" fmla="*/ 49705 w 49705"/>
                <a:gd name="connsiteY7" fmla="*/ 51326 h 62240"/>
                <a:gd name="connsiteX8" fmla="*/ 49705 w 49705"/>
                <a:gd name="connsiteY8" fmla="*/ 60278 h 62240"/>
                <a:gd name="connsiteX9" fmla="*/ 33421 w 49705"/>
                <a:gd name="connsiteY9" fmla="*/ 62239 h 62240"/>
                <a:gd name="connsiteX10" fmla="*/ 0 w 49705"/>
                <a:gd name="connsiteY10" fmla="*/ 31119 h 6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0">
                  <a:moveTo>
                    <a:pt x="0" y="31119"/>
                  </a:moveTo>
                  <a:cubicBezTo>
                    <a:pt x="0" y="13386"/>
                    <a:pt x="13556" y="0"/>
                    <a:pt x="33335" y="0"/>
                  </a:cubicBezTo>
                  <a:cubicBezTo>
                    <a:pt x="37684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8" y="9037"/>
                    <a:pt x="38621" y="7929"/>
                    <a:pt x="33335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5" y="54310"/>
                  </a:cubicBezTo>
                  <a:cubicBezTo>
                    <a:pt x="38707" y="54310"/>
                    <a:pt x="43652" y="53287"/>
                    <a:pt x="49705" y="51326"/>
                  </a:cubicBezTo>
                  <a:lnTo>
                    <a:pt x="49705" y="60278"/>
                  </a:lnTo>
                  <a:cubicBezTo>
                    <a:pt x="43567" y="61813"/>
                    <a:pt x="37684" y="62239"/>
                    <a:pt x="33421" y="62239"/>
                  </a:cubicBezTo>
                  <a:cubicBezTo>
                    <a:pt x="13641" y="62409"/>
                    <a:pt x="0" y="49109"/>
                    <a:pt x="0" y="3111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135DCF31-0F41-0177-8F25-644DAD7819D1}"/>
                </a:ext>
              </a:extLst>
            </p:cNvPr>
            <p:cNvSpPr/>
            <p:nvPr/>
          </p:nvSpPr>
          <p:spPr>
            <a:xfrm>
              <a:off x="6663236" y="3035867"/>
              <a:ext cx="34358" cy="61215"/>
            </a:xfrm>
            <a:custGeom>
              <a:avLst/>
              <a:gdLst>
                <a:gd name="connsiteX0" fmla="*/ 34358 w 34358"/>
                <a:gd name="connsiteY0" fmla="*/ 0 h 61215"/>
                <a:gd name="connsiteX1" fmla="*/ 34358 w 34358"/>
                <a:gd name="connsiteY1" fmla="*/ 9549 h 61215"/>
                <a:gd name="connsiteX2" fmla="*/ 9293 w 34358"/>
                <a:gd name="connsiteY2" fmla="*/ 20121 h 61215"/>
                <a:gd name="connsiteX3" fmla="*/ 9293 w 34358"/>
                <a:gd name="connsiteY3" fmla="*/ 61216 h 61215"/>
                <a:gd name="connsiteX4" fmla="*/ 0 w 34358"/>
                <a:gd name="connsiteY4" fmla="*/ 61216 h 61215"/>
                <a:gd name="connsiteX5" fmla="*/ 0 w 34358"/>
                <a:gd name="connsiteY5" fmla="*/ 1194 h 61215"/>
                <a:gd name="connsiteX6" fmla="*/ 9293 w 34358"/>
                <a:gd name="connsiteY6" fmla="*/ 1194 h 61215"/>
                <a:gd name="connsiteX7" fmla="*/ 9293 w 34358"/>
                <a:gd name="connsiteY7" fmla="*/ 12874 h 61215"/>
                <a:gd name="connsiteX8" fmla="*/ 34358 w 34358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8" h="61215">
                  <a:moveTo>
                    <a:pt x="34358" y="0"/>
                  </a:moveTo>
                  <a:lnTo>
                    <a:pt x="34358" y="9549"/>
                  </a:lnTo>
                  <a:cubicBezTo>
                    <a:pt x="21315" y="9549"/>
                    <a:pt x="14664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3" y="1194"/>
                  </a:lnTo>
                  <a:lnTo>
                    <a:pt x="9293" y="12874"/>
                  </a:lnTo>
                  <a:cubicBezTo>
                    <a:pt x="14067" y="4860"/>
                    <a:pt x="20973" y="0"/>
                    <a:pt x="34358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07FE1AD1-AA8D-E287-F86B-CD776FDF785F}"/>
                </a:ext>
              </a:extLst>
            </p:cNvPr>
            <p:cNvSpPr/>
            <p:nvPr/>
          </p:nvSpPr>
          <p:spPr>
            <a:xfrm>
              <a:off x="6705268" y="3035867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1 w 62920"/>
                <a:gd name="connsiteY1" fmla="*/ 0 h 62409"/>
                <a:gd name="connsiteX2" fmla="*/ 62921 w 62920"/>
                <a:gd name="connsiteY2" fmla="*/ 31205 h 62409"/>
                <a:gd name="connsiteX3" fmla="*/ 31461 w 62920"/>
                <a:gd name="connsiteY3" fmla="*/ 62409 h 62409"/>
                <a:gd name="connsiteX4" fmla="*/ 0 w 62920"/>
                <a:gd name="connsiteY4" fmla="*/ 31205 h 62409"/>
                <a:gd name="connsiteX5" fmla="*/ 53628 w 62920"/>
                <a:gd name="connsiteY5" fmla="*/ 31205 h 62409"/>
                <a:gd name="connsiteX6" fmla="*/ 31461 w 62920"/>
                <a:gd name="connsiteY6" fmla="*/ 8014 h 62409"/>
                <a:gd name="connsiteX7" fmla="*/ 9293 w 62920"/>
                <a:gd name="connsiteY7" fmla="*/ 31205 h 62409"/>
                <a:gd name="connsiteX8" fmla="*/ 31461 w 62920"/>
                <a:gd name="connsiteY8" fmla="*/ 54395 h 62409"/>
                <a:gd name="connsiteX9" fmla="*/ 53628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0"/>
                    <a:pt x="13556" y="0"/>
                    <a:pt x="31461" y="0"/>
                  </a:cubicBezTo>
                  <a:cubicBezTo>
                    <a:pt x="49365" y="0"/>
                    <a:pt x="62921" y="13300"/>
                    <a:pt x="62921" y="31205"/>
                  </a:cubicBezTo>
                  <a:cubicBezTo>
                    <a:pt x="62921" y="49109"/>
                    <a:pt x="49365" y="62409"/>
                    <a:pt x="31461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628" y="31205"/>
                  </a:moveTo>
                  <a:cubicBezTo>
                    <a:pt x="53628" y="17904"/>
                    <a:pt x="44079" y="8014"/>
                    <a:pt x="31461" y="8014"/>
                  </a:cubicBezTo>
                  <a:cubicBezTo>
                    <a:pt x="18842" y="8014"/>
                    <a:pt x="9293" y="17904"/>
                    <a:pt x="9293" y="31205"/>
                  </a:cubicBezTo>
                  <a:cubicBezTo>
                    <a:pt x="9293" y="44505"/>
                    <a:pt x="18842" y="54395"/>
                    <a:pt x="31461" y="54395"/>
                  </a:cubicBezTo>
                  <a:cubicBezTo>
                    <a:pt x="44079" y="54395"/>
                    <a:pt x="53628" y="44505"/>
                    <a:pt x="53628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8A27CF3D-9759-D76C-33C1-6C03724DFA61}"/>
                </a:ext>
              </a:extLst>
            </p:cNvPr>
            <p:cNvSpPr/>
            <p:nvPr/>
          </p:nvSpPr>
          <p:spPr>
            <a:xfrm>
              <a:off x="6778250" y="3013529"/>
              <a:ext cx="58231" cy="83638"/>
            </a:xfrm>
            <a:custGeom>
              <a:avLst/>
              <a:gdLst>
                <a:gd name="connsiteX0" fmla="*/ 30778 w 58231"/>
                <a:gd name="connsiteY0" fmla="*/ 0 h 83638"/>
                <a:gd name="connsiteX1" fmla="*/ 37940 w 58231"/>
                <a:gd name="connsiteY1" fmla="*/ 512 h 83638"/>
                <a:gd name="connsiteX2" fmla="*/ 37940 w 58231"/>
                <a:gd name="connsiteY2" fmla="*/ 8782 h 83638"/>
                <a:gd name="connsiteX3" fmla="*/ 30778 w 58231"/>
                <a:gd name="connsiteY3" fmla="*/ 8099 h 83638"/>
                <a:gd name="connsiteX4" fmla="*/ 18330 w 58231"/>
                <a:gd name="connsiteY4" fmla="*/ 20462 h 83638"/>
                <a:gd name="connsiteX5" fmla="*/ 18330 w 58231"/>
                <a:gd name="connsiteY5" fmla="*/ 23617 h 83638"/>
                <a:gd name="connsiteX6" fmla="*/ 38025 w 58231"/>
                <a:gd name="connsiteY6" fmla="*/ 23617 h 83638"/>
                <a:gd name="connsiteX7" fmla="*/ 38025 w 58231"/>
                <a:gd name="connsiteY7" fmla="*/ 31034 h 83638"/>
                <a:gd name="connsiteX8" fmla="*/ 18330 w 58231"/>
                <a:gd name="connsiteY8" fmla="*/ 31034 h 83638"/>
                <a:gd name="connsiteX9" fmla="*/ 18330 w 58231"/>
                <a:gd name="connsiteY9" fmla="*/ 83639 h 83638"/>
                <a:gd name="connsiteX10" fmla="*/ 9293 w 58231"/>
                <a:gd name="connsiteY10" fmla="*/ 83639 h 83638"/>
                <a:gd name="connsiteX11" fmla="*/ 9293 w 58231"/>
                <a:gd name="connsiteY11" fmla="*/ 31034 h 83638"/>
                <a:gd name="connsiteX12" fmla="*/ 0 w 58231"/>
                <a:gd name="connsiteY12" fmla="*/ 31034 h 83638"/>
                <a:gd name="connsiteX13" fmla="*/ 0 w 58231"/>
                <a:gd name="connsiteY13" fmla="*/ 23617 h 83638"/>
                <a:gd name="connsiteX14" fmla="*/ 9293 w 58231"/>
                <a:gd name="connsiteY14" fmla="*/ 23617 h 83638"/>
                <a:gd name="connsiteX15" fmla="*/ 9293 w 58231"/>
                <a:gd name="connsiteY15" fmla="*/ 20462 h 83638"/>
                <a:gd name="connsiteX16" fmla="*/ 30778 w 58231"/>
                <a:gd name="connsiteY16" fmla="*/ 0 h 83638"/>
                <a:gd name="connsiteX17" fmla="*/ 58231 w 58231"/>
                <a:gd name="connsiteY17" fmla="*/ 1193 h 83638"/>
                <a:gd name="connsiteX18" fmla="*/ 58231 w 58231"/>
                <a:gd name="connsiteY18" fmla="*/ 83639 h 83638"/>
                <a:gd name="connsiteX19" fmla="*/ 49193 w 58231"/>
                <a:gd name="connsiteY19" fmla="*/ 83639 h 83638"/>
                <a:gd name="connsiteX20" fmla="*/ 49193 w 58231"/>
                <a:gd name="connsiteY20" fmla="*/ 1193 h 83638"/>
                <a:gd name="connsiteX21" fmla="*/ 58231 w 58231"/>
                <a:gd name="connsiteY21" fmla="*/ 1193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8231" h="83638">
                  <a:moveTo>
                    <a:pt x="30778" y="0"/>
                  </a:moveTo>
                  <a:cubicBezTo>
                    <a:pt x="32739" y="0"/>
                    <a:pt x="34103" y="85"/>
                    <a:pt x="37940" y="512"/>
                  </a:cubicBezTo>
                  <a:lnTo>
                    <a:pt x="37940" y="8782"/>
                  </a:lnTo>
                  <a:cubicBezTo>
                    <a:pt x="34615" y="8185"/>
                    <a:pt x="32739" y="8099"/>
                    <a:pt x="30778" y="8099"/>
                  </a:cubicBezTo>
                  <a:cubicBezTo>
                    <a:pt x="23701" y="8099"/>
                    <a:pt x="18330" y="13386"/>
                    <a:pt x="18330" y="20462"/>
                  </a:cubicBezTo>
                  <a:lnTo>
                    <a:pt x="18330" y="23617"/>
                  </a:lnTo>
                  <a:lnTo>
                    <a:pt x="38025" y="23617"/>
                  </a:lnTo>
                  <a:lnTo>
                    <a:pt x="38025" y="31034"/>
                  </a:lnTo>
                  <a:lnTo>
                    <a:pt x="18330" y="31034"/>
                  </a:lnTo>
                  <a:lnTo>
                    <a:pt x="18330" y="83639"/>
                  </a:lnTo>
                  <a:lnTo>
                    <a:pt x="9293" y="83639"/>
                  </a:lnTo>
                  <a:lnTo>
                    <a:pt x="9293" y="31034"/>
                  </a:lnTo>
                  <a:lnTo>
                    <a:pt x="0" y="31034"/>
                  </a:lnTo>
                  <a:lnTo>
                    <a:pt x="0" y="23617"/>
                  </a:lnTo>
                  <a:lnTo>
                    <a:pt x="9293" y="23617"/>
                  </a:lnTo>
                  <a:lnTo>
                    <a:pt x="9293" y="20462"/>
                  </a:lnTo>
                  <a:cubicBezTo>
                    <a:pt x="9208" y="8696"/>
                    <a:pt x="18500" y="0"/>
                    <a:pt x="30778" y="0"/>
                  </a:cubicBezTo>
                  <a:close/>
                  <a:moveTo>
                    <a:pt x="58231" y="1193"/>
                  </a:moveTo>
                  <a:lnTo>
                    <a:pt x="58231" y="83639"/>
                  </a:lnTo>
                  <a:lnTo>
                    <a:pt x="49193" y="83639"/>
                  </a:lnTo>
                  <a:lnTo>
                    <a:pt x="49193" y="1193"/>
                  </a:lnTo>
                  <a:lnTo>
                    <a:pt x="58231" y="1193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184856EE-C8E3-FB30-5F79-70AB5A077807}"/>
                </a:ext>
              </a:extLst>
            </p:cNvPr>
            <p:cNvSpPr/>
            <p:nvPr/>
          </p:nvSpPr>
          <p:spPr>
            <a:xfrm>
              <a:off x="6854641" y="3037061"/>
              <a:ext cx="50899" cy="61215"/>
            </a:xfrm>
            <a:custGeom>
              <a:avLst/>
              <a:gdLst>
                <a:gd name="connsiteX0" fmla="*/ 50899 w 50899"/>
                <a:gd name="connsiteY0" fmla="*/ 0 h 61215"/>
                <a:gd name="connsiteX1" fmla="*/ 50899 w 50899"/>
                <a:gd name="connsiteY1" fmla="*/ 60022 h 61215"/>
                <a:gd name="connsiteX2" fmla="*/ 41862 w 50899"/>
                <a:gd name="connsiteY2" fmla="*/ 60022 h 61215"/>
                <a:gd name="connsiteX3" fmla="*/ 41862 w 50899"/>
                <a:gd name="connsiteY3" fmla="*/ 49194 h 61215"/>
                <a:gd name="connsiteX4" fmla="*/ 21571 w 50899"/>
                <a:gd name="connsiteY4" fmla="*/ 61216 h 61215"/>
                <a:gd name="connsiteX5" fmla="*/ 0 w 50899"/>
                <a:gd name="connsiteY5" fmla="*/ 38622 h 61215"/>
                <a:gd name="connsiteX6" fmla="*/ 0 w 50899"/>
                <a:gd name="connsiteY6" fmla="*/ 0 h 61215"/>
                <a:gd name="connsiteX7" fmla="*/ 9037 w 50899"/>
                <a:gd name="connsiteY7" fmla="*/ 0 h 61215"/>
                <a:gd name="connsiteX8" fmla="*/ 9037 w 50899"/>
                <a:gd name="connsiteY8" fmla="*/ 38025 h 61215"/>
                <a:gd name="connsiteX9" fmla="*/ 23617 w 50899"/>
                <a:gd name="connsiteY9" fmla="*/ 52775 h 61215"/>
                <a:gd name="connsiteX10" fmla="*/ 41777 w 50899"/>
                <a:gd name="connsiteY10" fmla="*/ 40754 h 61215"/>
                <a:gd name="connsiteX11" fmla="*/ 41777 w 50899"/>
                <a:gd name="connsiteY11" fmla="*/ 0 h 61215"/>
                <a:gd name="connsiteX12" fmla="*/ 50899 w 50899"/>
                <a:gd name="connsiteY12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899" h="61215">
                  <a:moveTo>
                    <a:pt x="50899" y="0"/>
                  </a:moveTo>
                  <a:lnTo>
                    <a:pt x="50899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1" y="61216"/>
                  </a:cubicBezTo>
                  <a:cubicBezTo>
                    <a:pt x="10061" y="61216"/>
                    <a:pt x="0" y="53116"/>
                    <a:pt x="0" y="38622"/>
                  </a:cubicBezTo>
                  <a:lnTo>
                    <a:pt x="0" y="0"/>
                  </a:lnTo>
                  <a:lnTo>
                    <a:pt x="9037" y="0"/>
                  </a:lnTo>
                  <a:lnTo>
                    <a:pt x="9037" y="38025"/>
                  </a:lnTo>
                  <a:cubicBezTo>
                    <a:pt x="9037" y="47660"/>
                    <a:pt x="16455" y="52775"/>
                    <a:pt x="23617" y="52775"/>
                  </a:cubicBezTo>
                  <a:cubicBezTo>
                    <a:pt x="30522" y="52775"/>
                    <a:pt x="36064" y="48171"/>
                    <a:pt x="41777" y="40754"/>
                  </a:cubicBezTo>
                  <a:lnTo>
                    <a:pt x="41777" y="0"/>
                  </a:lnTo>
                  <a:lnTo>
                    <a:pt x="50899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27B8D168-7100-A068-E2D8-CF15F8B2CA5B}"/>
                </a:ext>
              </a:extLst>
            </p:cNvPr>
            <p:cNvSpPr/>
            <p:nvPr/>
          </p:nvSpPr>
          <p:spPr>
            <a:xfrm>
              <a:off x="6924553" y="3011057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6 w 13471"/>
                <a:gd name="connsiteY1" fmla="*/ 0 h 86026"/>
                <a:gd name="connsiteX2" fmla="*/ 13472 w 13471"/>
                <a:gd name="connsiteY2" fmla="*/ 6565 h 86026"/>
                <a:gd name="connsiteX3" fmla="*/ 6736 w 13471"/>
                <a:gd name="connsiteY3" fmla="*/ 13300 h 86026"/>
                <a:gd name="connsiteX4" fmla="*/ 0 w 13471"/>
                <a:gd name="connsiteY4" fmla="*/ 6565 h 86026"/>
                <a:gd name="connsiteX5" fmla="*/ 2131 w 13471"/>
                <a:gd name="connsiteY5" fmla="*/ 26004 h 86026"/>
                <a:gd name="connsiteX6" fmla="*/ 11169 w 13471"/>
                <a:gd name="connsiteY6" fmla="*/ 26004 h 86026"/>
                <a:gd name="connsiteX7" fmla="*/ 11169 w 13471"/>
                <a:gd name="connsiteY7" fmla="*/ 86026 h 86026"/>
                <a:gd name="connsiteX8" fmla="*/ 2131 w 13471"/>
                <a:gd name="connsiteY8" fmla="*/ 86026 h 86026"/>
                <a:gd name="connsiteX9" fmla="*/ 2131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4"/>
                    <a:pt x="2900" y="0"/>
                    <a:pt x="6736" y="0"/>
                  </a:cubicBezTo>
                  <a:cubicBezTo>
                    <a:pt x="10488" y="0"/>
                    <a:pt x="13472" y="2814"/>
                    <a:pt x="13472" y="6565"/>
                  </a:cubicBezTo>
                  <a:cubicBezTo>
                    <a:pt x="13472" y="10316"/>
                    <a:pt x="10488" y="13300"/>
                    <a:pt x="6736" y="13300"/>
                  </a:cubicBezTo>
                  <a:cubicBezTo>
                    <a:pt x="2900" y="13300"/>
                    <a:pt x="0" y="10402"/>
                    <a:pt x="0" y="6565"/>
                  </a:cubicBezTo>
                  <a:close/>
                  <a:moveTo>
                    <a:pt x="2131" y="26004"/>
                  </a:moveTo>
                  <a:lnTo>
                    <a:pt x="11169" y="26004"/>
                  </a:lnTo>
                  <a:lnTo>
                    <a:pt x="11169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200290E7-A711-C0D5-EBC5-E4AEB34017D9}"/>
                </a:ext>
              </a:extLst>
            </p:cNvPr>
            <p:cNvSpPr/>
            <p:nvPr/>
          </p:nvSpPr>
          <p:spPr>
            <a:xfrm>
              <a:off x="6952774" y="3014638"/>
              <a:ext cx="58316" cy="83638"/>
            </a:xfrm>
            <a:custGeom>
              <a:avLst/>
              <a:gdLst>
                <a:gd name="connsiteX0" fmla="*/ 58317 w 58316"/>
                <a:gd name="connsiteY0" fmla="*/ 85 h 83638"/>
                <a:gd name="connsiteX1" fmla="*/ 58317 w 58316"/>
                <a:gd name="connsiteY1" fmla="*/ 82530 h 83638"/>
                <a:gd name="connsiteX2" fmla="*/ 49280 w 58316"/>
                <a:gd name="connsiteY2" fmla="*/ 82530 h 83638"/>
                <a:gd name="connsiteX3" fmla="*/ 49280 w 58316"/>
                <a:gd name="connsiteY3" fmla="*/ 74260 h 83638"/>
                <a:gd name="connsiteX4" fmla="*/ 28817 w 58316"/>
                <a:gd name="connsiteY4" fmla="*/ 83639 h 83638"/>
                <a:gd name="connsiteX5" fmla="*/ 0 w 58316"/>
                <a:gd name="connsiteY5" fmla="*/ 52434 h 83638"/>
                <a:gd name="connsiteX6" fmla="*/ 28817 w 58316"/>
                <a:gd name="connsiteY6" fmla="*/ 21229 h 83638"/>
                <a:gd name="connsiteX7" fmla="*/ 49280 w 58316"/>
                <a:gd name="connsiteY7" fmla="*/ 30608 h 83638"/>
                <a:gd name="connsiteX8" fmla="*/ 49280 w 58316"/>
                <a:gd name="connsiteY8" fmla="*/ 0 h 83638"/>
                <a:gd name="connsiteX9" fmla="*/ 58317 w 58316"/>
                <a:gd name="connsiteY9" fmla="*/ 0 h 83638"/>
                <a:gd name="connsiteX10" fmla="*/ 49194 w 58316"/>
                <a:gd name="connsiteY10" fmla="*/ 65223 h 83638"/>
                <a:gd name="connsiteX11" fmla="*/ 49194 w 58316"/>
                <a:gd name="connsiteY11" fmla="*/ 39901 h 83638"/>
                <a:gd name="connsiteX12" fmla="*/ 30352 w 58316"/>
                <a:gd name="connsiteY12" fmla="*/ 29329 h 83638"/>
                <a:gd name="connsiteX13" fmla="*/ 9122 w 58316"/>
                <a:gd name="connsiteY13" fmla="*/ 52434 h 83638"/>
                <a:gd name="connsiteX14" fmla="*/ 30778 w 58316"/>
                <a:gd name="connsiteY14" fmla="*/ 75710 h 83638"/>
                <a:gd name="connsiteX15" fmla="*/ 49194 w 58316"/>
                <a:gd name="connsiteY15" fmla="*/ 65223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316" h="83638">
                  <a:moveTo>
                    <a:pt x="58317" y="85"/>
                  </a:moveTo>
                  <a:lnTo>
                    <a:pt x="58317" y="82530"/>
                  </a:lnTo>
                  <a:lnTo>
                    <a:pt x="49280" y="82530"/>
                  </a:lnTo>
                  <a:lnTo>
                    <a:pt x="49280" y="74260"/>
                  </a:lnTo>
                  <a:cubicBezTo>
                    <a:pt x="43652" y="80825"/>
                    <a:pt x="36064" y="83639"/>
                    <a:pt x="28817" y="83639"/>
                  </a:cubicBezTo>
                  <a:cubicBezTo>
                    <a:pt x="11766" y="83639"/>
                    <a:pt x="0" y="70338"/>
                    <a:pt x="0" y="52434"/>
                  </a:cubicBezTo>
                  <a:cubicBezTo>
                    <a:pt x="0" y="34530"/>
                    <a:pt x="11851" y="21229"/>
                    <a:pt x="28817" y="21229"/>
                  </a:cubicBezTo>
                  <a:cubicBezTo>
                    <a:pt x="36150" y="21229"/>
                    <a:pt x="43652" y="24043"/>
                    <a:pt x="49280" y="30608"/>
                  </a:cubicBezTo>
                  <a:lnTo>
                    <a:pt x="49280" y="0"/>
                  </a:lnTo>
                  <a:lnTo>
                    <a:pt x="58317" y="0"/>
                  </a:lnTo>
                  <a:close/>
                  <a:moveTo>
                    <a:pt x="49194" y="65223"/>
                  </a:moveTo>
                  <a:lnTo>
                    <a:pt x="49194" y="39901"/>
                  </a:lnTo>
                  <a:cubicBezTo>
                    <a:pt x="43738" y="32228"/>
                    <a:pt x="36576" y="29329"/>
                    <a:pt x="30352" y="29329"/>
                  </a:cubicBezTo>
                  <a:cubicBezTo>
                    <a:pt x="17733" y="29329"/>
                    <a:pt x="9122" y="39219"/>
                    <a:pt x="9122" y="52434"/>
                  </a:cubicBezTo>
                  <a:cubicBezTo>
                    <a:pt x="9122" y="65734"/>
                    <a:pt x="17989" y="75710"/>
                    <a:pt x="30778" y="75710"/>
                  </a:cubicBezTo>
                  <a:cubicBezTo>
                    <a:pt x="37429" y="75624"/>
                    <a:pt x="44079" y="72640"/>
                    <a:pt x="49194" y="65223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791FC909-8B90-FB90-429C-B3A35FB5D260}"/>
                </a:ext>
              </a:extLst>
            </p:cNvPr>
            <p:cNvSpPr/>
            <p:nvPr/>
          </p:nvSpPr>
          <p:spPr>
            <a:xfrm>
              <a:off x="7028740" y="3011057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5 w 13470"/>
                <a:gd name="connsiteY1" fmla="*/ 0 h 86026"/>
                <a:gd name="connsiteX2" fmla="*/ 13471 w 13470"/>
                <a:gd name="connsiteY2" fmla="*/ 6565 h 86026"/>
                <a:gd name="connsiteX3" fmla="*/ 6735 w 13470"/>
                <a:gd name="connsiteY3" fmla="*/ 13300 h 86026"/>
                <a:gd name="connsiteX4" fmla="*/ 0 w 13470"/>
                <a:gd name="connsiteY4" fmla="*/ 6565 h 86026"/>
                <a:gd name="connsiteX5" fmla="*/ 2131 w 13470"/>
                <a:gd name="connsiteY5" fmla="*/ 26004 h 86026"/>
                <a:gd name="connsiteX6" fmla="*/ 11168 w 13470"/>
                <a:gd name="connsiteY6" fmla="*/ 26004 h 86026"/>
                <a:gd name="connsiteX7" fmla="*/ 11168 w 13470"/>
                <a:gd name="connsiteY7" fmla="*/ 86026 h 86026"/>
                <a:gd name="connsiteX8" fmla="*/ 2131 w 13470"/>
                <a:gd name="connsiteY8" fmla="*/ 86026 h 86026"/>
                <a:gd name="connsiteX9" fmla="*/ 2131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5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300"/>
                    <a:pt x="0" y="10402"/>
                    <a:pt x="0" y="6565"/>
                  </a:cubicBezTo>
                  <a:close/>
                  <a:moveTo>
                    <a:pt x="2131" y="26004"/>
                  </a:moveTo>
                  <a:lnTo>
                    <a:pt x="11168" y="26004"/>
                  </a:lnTo>
                  <a:lnTo>
                    <a:pt x="11168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E0584082-4347-DEE0-ADFB-F75F358989C5}"/>
                </a:ext>
              </a:extLst>
            </p:cNvPr>
            <p:cNvSpPr/>
            <p:nvPr/>
          </p:nvSpPr>
          <p:spPr>
            <a:xfrm>
              <a:off x="7056364" y="3037061"/>
              <a:ext cx="45954" cy="60021"/>
            </a:xfrm>
            <a:custGeom>
              <a:avLst/>
              <a:gdLst>
                <a:gd name="connsiteX0" fmla="*/ 45869 w 45954"/>
                <a:gd name="connsiteY0" fmla="*/ 597 h 60021"/>
                <a:gd name="connsiteX1" fmla="*/ 13983 w 45954"/>
                <a:gd name="connsiteY1" fmla="*/ 52263 h 60021"/>
                <a:gd name="connsiteX2" fmla="*/ 45528 w 45954"/>
                <a:gd name="connsiteY2" fmla="*/ 52263 h 60021"/>
                <a:gd name="connsiteX3" fmla="*/ 45528 w 45954"/>
                <a:gd name="connsiteY3" fmla="*/ 60022 h 60021"/>
                <a:gd name="connsiteX4" fmla="*/ 340 w 45954"/>
                <a:gd name="connsiteY4" fmla="*/ 60022 h 60021"/>
                <a:gd name="connsiteX5" fmla="*/ 340 w 45954"/>
                <a:gd name="connsiteY5" fmla="*/ 59425 h 60021"/>
                <a:gd name="connsiteX6" fmla="*/ 32483 w 45954"/>
                <a:gd name="connsiteY6" fmla="*/ 7758 h 60021"/>
                <a:gd name="connsiteX7" fmla="*/ 0 w 45954"/>
                <a:gd name="connsiteY7" fmla="*/ 7758 h 60021"/>
                <a:gd name="connsiteX8" fmla="*/ 0 w 45954"/>
                <a:gd name="connsiteY8" fmla="*/ 0 h 60021"/>
                <a:gd name="connsiteX9" fmla="*/ 45955 w 45954"/>
                <a:gd name="connsiteY9" fmla="*/ 0 h 60021"/>
                <a:gd name="connsiteX10" fmla="*/ 45955 w 45954"/>
                <a:gd name="connsiteY10" fmla="*/ 597 h 60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954" h="60021">
                  <a:moveTo>
                    <a:pt x="45869" y="597"/>
                  </a:moveTo>
                  <a:lnTo>
                    <a:pt x="13983" y="52263"/>
                  </a:lnTo>
                  <a:lnTo>
                    <a:pt x="45528" y="52263"/>
                  </a:lnTo>
                  <a:lnTo>
                    <a:pt x="45528" y="60022"/>
                  </a:lnTo>
                  <a:lnTo>
                    <a:pt x="340" y="60022"/>
                  </a:lnTo>
                  <a:lnTo>
                    <a:pt x="340" y="59425"/>
                  </a:lnTo>
                  <a:lnTo>
                    <a:pt x="32483" y="7758"/>
                  </a:lnTo>
                  <a:lnTo>
                    <a:pt x="0" y="7758"/>
                  </a:lnTo>
                  <a:lnTo>
                    <a:pt x="0" y="0"/>
                  </a:lnTo>
                  <a:lnTo>
                    <a:pt x="45955" y="0"/>
                  </a:lnTo>
                  <a:lnTo>
                    <a:pt x="45955" y="597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5B83BF14-E027-459B-18D5-729647DBF81D}"/>
                </a:ext>
              </a:extLst>
            </p:cNvPr>
            <p:cNvSpPr/>
            <p:nvPr/>
          </p:nvSpPr>
          <p:spPr>
            <a:xfrm>
              <a:off x="7113487" y="3035782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7 w 49109"/>
                <a:gd name="connsiteY7" fmla="*/ 31375 h 62494"/>
                <a:gd name="connsiteX8" fmla="*/ 39987 w 49109"/>
                <a:gd name="connsiteY8" fmla="*/ 23105 h 62494"/>
                <a:gd name="connsiteX9" fmla="*/ 23275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1 w 49109"/>
                <a:gd name="connsiteY14" fmla="*/ 46551 h 62494"/>
                <a:gd name="connsiteX15" fmla="*/ 40071 w 49109"/>
                <a:gd name="connsiteY15" fmla="*/ 39219 h 62494"/>
                <a:gd name="connsiteX16" fmla="*/ 24044 w 49109"/>
                <a:gd name="connsiteY16" fmla="*/ 30352 h 62494"/>
                <a:gd name="connsiteX17" fmla="*/ 9293 w 49109"/>
                <a:gd name="connsiteY17" fmla="*/ 42800 h 62494"/>
                <a:gd name="connsiteX18" fmla="*/ 24044 w 49109"/>
                <a:gd name="connsiteY18" fmla="*/ 55248 h 62494"/>
                <a:gd name="connsiteX19" fmla="*/ 40071 w 49109"/>
                <a:gd name="connsiteY19" fmla="*/ 46551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30" y="60278"/>
                    <a:pt x="28221" y="62495"/>
                    <a:pt x="22167" y="62495"/>
                  </a:cubicBezTo>
                  <a:cubicBezTo>
                    <a:pt x="8953" y="62495"/>
                    <a:pt x="0" y="54139"/>
                    <a:pt x="0" y="42800"/>
                  </a:cubicBezTo>
                  <a:cubicBezTo>
                    <a:pt x="0" y="31631"/>
                    <a:pt x="8953" y="23105"/>
                    <a:pt x="21996" y="23105"/>
                  </a:cubicBezTo>
                  <a:cubicBezTo>
                    <a:pt x="28391" y="23105"/>
                    <a:pt x="34616" y="25578"/>
                    <a:pt x="39987" y="31375"/>
                  </a:cubicBezTo>
                  <a:lnTo>
                    <a:pt x="39987" y="23105"/>
                  </a:lnTo>
                  <a:cubicBezTo>
                    <a:pt x="39987" y="13215"/>
                    <a:pt x="33847" y="8014"/>
                    <a:pt x="23275" y="8014"/>
                  </a:cubicBezTo>
                  <a:cubicBezTo>
                    <a:pt x="18587" y="8014"/>
                    <a:pt x="13301" y="9208"/>
                    <a:pt x="5883" y="12959"/>
                  </a:cubicBezTo>
                  <a:lnTo>
                    <a:pt x="5883" y="3155"/>
                  </a:lnTo>
                  <a:cubicBezTo>
                    <a:pt x="13641" y="767"/>
                    <a:pt x="19781" y="0"/>
                    <a:pt x="24640" y="0"/>
                  </a:cubicBezTo>
                  <a:cubicBezTo>
                    <a:pt x="40413" y="85"/>
                    <a:pt x="49109" y="8270"/>
                    <a:pt x="49109" y="22935"/>
                  </a:cubicBezTo>
                  <a:close/>
                  <a:moveTo>
                    <a:pt x="40071" y="46551"/>
                  </a:moveTo>
                  <a:lnTo>
                    <a:pt x="40071" y="39219"/>
                  </a:lnTo>
                  <a:cubicBezTo>
                    <a:pt x="34530" y="32057"/>
                    <a:pt x="28647" y="30352"/>
                    <a:pt x="24044" y="30352"/>
                  </a:cubicBezTo>
                  <a:cubicBezTo>
                    <a:pt x="15432" y="30352"/>
                    <a:pt x="9293" y="35809"/>
                    <a:pt x="9293" y="42800"/>
                  </a:cubicBezTo>
                  <a:cubicBezTo>
                    <a:pt x="9293" y="49962"/>
                    <a:pt x="15518" y="55248"/>
                    <a:pt x="24044" y="55248"/>
                  </a:cubicBezTo>
                  <a:cubicBezTo>
                    <a:pt x="28647" y="55333"/>
                    <a:pt x="34616" y="53542"/>
                    <a:pt x="40071" y="46551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FAB44ACC-77B7-3021-8247-23A2D20F0C71}"/>
                </a:ext>
              </a:extLst>
            </p:cNvPr>
            <p:cNvSpPr/>
            <p:nvPr/>
          </p:nvSpPr>
          <p:spPr>
            <a:xfrm>
              <a:off x="7175470" y="3021032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5 h 77244"/>
                <a:gd name="connsiteX2" fmla="*/ 28305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80 w 38451"/>
                <a:gd name="connsiteY5" fmla="*/ 77244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5"/>
                  </a:lnTo>
                  <a:cubicBezTo>
                    <a:pt x="18331" y="64882"/>
                    <a:pt x="21996" y="69230"/>
                    <a:pt x="28305" y="69230"/>
                  </a:cubicBezTo>
                  <a:cubicBezTo>
                    <a:pt x="30097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2" y="77244"/>
                    <a:pt x="27880" y="77244"/>
                  </a:cubicBezTo>
                  <a:cubicBezTo>
                    <a:pt x="16796" y="77244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E343B19A-6046-1CF9-BE97-F13372F07FF9}"/>
                </a:ext>
              </a:extLst>
            </p:cNvPr>
            <p:cNvSpPr/>
            <p:nvPr/>
          </p:nvSpPr>
          <p:spPr>
            <a:xfrm>
              <a:off x="7225602" y="3011057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6 w 13470"/>
                <a:gd name="connsiteY1" fmla="*/ 0 h 86026"/>
                <a:gd name="connsiteX2" fmla="*/ 13471 w 13470"/>
                <a:gd name="connsiteY2" fmla="*/ 6565 h 86026"/>
                <a:gd name="connsiteX3" fmla="*/ 6736 w 13470"/>
                <a:gd name="connsiteY3" fmla="*/ 13300 h 86026"/>
                <a:gd name="connsiteX4" fmla="*/ 0 w 13470"/>
                <a:gd name="connsiteY4" fmla="*/ 6565 h 86026"/>
                <a:gd name="connsiteX5" fmla="*/ 2131 w 13470"/>
                <a:gd name="connsiteY5" fmla="*/ 26004 h 86026"/>
                <a:gd name="connsiteX6" fmla="*/ 11168 w 13470"/>
                <a:gd name="connsiteY6" fmla="*/ 26004 h 86026"/>
                <a:gd name="connsiteX7" fmla="*/ 11168 w 13470"/>
                <a:gd name="connsiteY7" fmla="*/ 86026 h 86026"/>
                <a:gd name="connsiteX8" fmla="*/ 2131 w 13470"/>
                <a:gd name="connsiteY8" fmla="*/ 86026 h 86026"/>
                <a:gd name="connsiteX9" fmla="*/ 2131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984" y="13300"/>
                    <a:pt x="0" y="10402"/>
                    <a:pt x="0" y="6565"/>
                  </a:cubicBezTo>
                  <a:close/>
                  <a:moveTo>
                    <a:pt x="2131" y="26004"/>
                  </a:moveTo>
                  <a:lnTo>
                    <a:pt x="11168" y="26004"/>
                  </a:lnTo>
                  <a:lnTo>
                    <a:pt x="11168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5B67DF6F-16B1-2F5E-46F5-EF4D41D9FD57}"/>
                </a:ext>
              </a:extLst>
            </p:cNvPr>
            <p:cNvSpPr/>
            <p:nvPr/>
          </p:nvSpPr>
          <p:spPr>
            <a:xfrm>
              <a:off x="7253737" y="3035867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1 w 62920"/>
                <a:gd name="connsiteY1" fmla="*/ 0 h 62409"/>
                <a:gd name="connsiteX2" fmla="*/ 62921 w 62920"/>
                <a:gd name="connsiteY2" fmla="*/ 31205 h 62409"/>
                <a:gd name="connsiteX3" fmla="*/ 31461 w 62920"/>
                <a:gd name="connsiteY3" fmla="*/ 62409 h 62409"/>
                <a:gd name="connsiteX4" fmla="*/ 0 w 62920"/>
                <a:gd name="connsiteY4" fmla="*/ 31205 h 62409"/>
                <a:gd name="connsiteX5" fmla="*/ 53543 w 62920"/>
                <a:gd name="connsiteY5" fmla="*/ 31205 h 62409"/>
                <a:gd name="connsiteX6" fmla="*/ 31376 w 62920"/>
                <a:gd name="connsiteY6" fmla="*/ 8014 h 62409"/>
                <a:gd name="connsiteX7" fmla="*/ 9209 w 62920"/>
                <a:gd name="connsiteY7" fmla="*/ 31205 h 62409"/>
                <a:gd name="connsiteX8" fmla="*/ 31376 w 62920"/>
                <a:gd name="connsiteY8" fmla="*/ 54395 h 62409"/>
                <a:gd name="connsiteX9" fmla="*/ 53543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0"/>
                    <a:pt x="13557" y="0"/>
                    <a:pt x="31461" y="0"/>
                  </a:cubicBezTo>
                  <a:cubicBezTo>
                    <a:pt x="49365" y="0"/>
                    <a:pt x="62921" y="13300"/>
                    <a:pt x="62921" y="31205"/>
                  </a:cubicBezTo>
                  <a:cubicBezTo>
                    <a:pt x="62921" y="49109"/>
                    <a:pt x="49365" y="62409"/>
                    <a:pt x="31461" y="62409"/>
                  </a:cubicBezTo>
                  <a:cubicBezTo>
                    <a:pt x="13557" y="62409"/>
                    <a:pt x="0" y="49109"/>
                    <a:pt x="0" y="31205"/>
                  </a:cubicBezTo>
                  <a:close/>
                  <a:moveTo>
                    <a:pt x="53543" y="31205"/>
                  </a:moveTo>
                  <a:cubicBezTo>
                    <a:pt x="53543" y="17904"/>
                    <a:pt x="43994" y="8014"/>
                    <a:pt x="31376" y="8014"/>
                  </a:cubicBezTo>
                  <a:cubicBezTo>
                    <a:pt x="18758" y="8014"/>
                    <a:pt x="9209" y="17904"/>
                    <a:pt x="9209" y="31205"/>
                  </a:cubicBezTo>
                  <a:cubicBezTo>
                    <a:pt x="9209" y="44505"/>
                    <a:pt x="18758" y="54395"/>
                    <a:pt x="31376" y="54395"/>
                  </a:cubicBezTo>
                  <a:cubicBezTo>
                    <a:pt x="43994" y="54395"/>
                    <a:pt x="53543" y="44505"/>
                    <a:pt x="53543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46B035A8-946F-78D9-6EC3-4F51EA1A7444}"/>
                </a:ext>
              </a:extLst>
            </p:cNvPr>
            <p:cNvSpPr/>
            <p:nvPr/>
          </p:nvSpPr>
          <p:spPr>
            <a:xfrm>
              <a:off x="7332772" y="3035951"/>
              <a:ext cx="50729" cy="61216"/>
            </a:xfrm>
            <a:custGeom>
              <a:avLst/>
              <a:gdLst>
                <a:gd name="connsiteX0" fmla="*/ 50730 w 50729"/>
                <a:gd name="connsiteY0" fmla="*/ 21401 h 61216"/>
                <a:gd name="connsiteX1" fmla="*/ 50730 w 50729"/>
                <a:gd name="connsiteY1" fmla="*/ 61216 h 61216"/>
                <a:gd name="connsiteX2" fmla="*/ 41692 w 50729"/>
                <a:gd name="connsiteY2" fmla="*/ 61216 h 61216"/>
                <a:gd name="connsiteX3" fmla="*/ 41692 w 50729"/>
                <a:gd name="connsiteY3" fmla="*/ 21997 h 61216"/>
                <a:gd name="connsiteX4" fmla="*/ 28306 w 50729"/>
                <a:gd name="connsiteY4" fmla="*/ 8441 h 61216"/>
                <a:gd name="connsiteX5" fmla="*/ 9038 w 50729"/>
                <a:gd name="connsiteY5" fmla="*/ 20463 h 61216"/>
                <a:gd name="connsiteX6" fmla="*/ 9038 w 50729"/>
                <a:gd name="connsiteY6" fmla="*/ 61216 h 61216"/>
                <a:gd name="connsiteX7" fmla="*/ 0 w 50729"/>
                <a:gd name="connsiteY7" fmla="*/ 61216 h 61216"/>
                <a:gd name="connsiteX8" fmla="*/ 0 w 50729"/>
                <a:gd name="connsiteY8" fmla="*/ 1194 h 61216"/>
                <a:gd name="connsiteX9" fmla="*/ 9038 w 50729"/>
                <a:gd name="connsiteY9" fmla="*/ 1194 h 61216"/>
                <a:gd name="connsiteX10" fmla="*/ 9038 w 50729"/>
                <a:gd name="connsiteY10" fmla="*/ 12022 h 61216"/>
                <a:gd name="connsiteX11" fmla="*/ 29330 w 50729"/>
                <a:gd name="connsiteY11" fmla="*/ 1 h 61216"/>
                <a:gd name="connsiteX12" fmla="*/ 50730 w 50729"/>
                <a:gd name="connsiteY12" fmla="*/ 21401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6">
                  <a:moveTo>
                    <a:pt x="50730" y="21401"/>
                  </a:moveTo>
                  <a:lnTo>
                    <a:pt x="50730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3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8" y="20463"/>
                  </a:cubicBezTo>
                  <a:lnTo>
                    <a:pt x="903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8" y="1194"/>
                  </a:lnTo>
                  <a:lnTo>
                    <a:pt x="9038" y="12022"/>
                  </a:lnTo>
                  <a:cubicBezTo>
                    <a:pt x="13642" y="5287"/>
                    <a:pt x="19866" y="1"/>
                    <a:pt x="29330" y="1"/>
                  </a:cubicBezTo>
                  <a:cubicBezTo>
                    <a:pt x="40754" y="-85"/>
                    <a:pt x="50730" y="6907"/>
                    <a:pt x="50730" y="21401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2" name="Graphic 2">
            <a:extLst>
              <a:ext uri="{FF2B5EF4-FFF2-40B4-BE49-F238E27FC236}">
                <a16:creationId xmlns:a16="http://schemas.microsoft.com/office/drawing/2014/main" id="{0E8610D2-7F04-D35F-94D5-6CD28439CC95}"/>
              </a:ext>
            </a:extLst>
          </p:cNvPr>
          <p:cNvGrpSpPr/>
          <p:nvPr/>
        </p:nvGrpSpPr>
        <p:grpSpPr>
          <a:xfrm>
            <a:off x="5230462" y="3013444"/>
            <a:ext cx="884644" cy="106061"/>
            <a:chOff x="5230462" y="3013444"/>
            <a:chExt cx="884644" cy="106061"/>
          </a:xfrm>
          <a:solidFill>
            <a:srgbClr val="010202"/>
          </a:solidFill>
        </p:grpSpPr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BF688C05-C6B3-9956-FFCE-0A9DFAEF5629}"/>
                </a:ext>
              </a:extLst>
            </p:cNvPr>
            <p:cNvSpPr/>
            <p:nvPr/>
          </p:nvSpPr>
          <p:spPr>
            <a:xfrm>
              <a:off x="5230462" y="3017025"/>
              <a:ext cx="9292" cy="82445"/>
            </a:xfrm>
            <a:custGeom>
              <a:avLst/>
              <a:gdLst>
                <a:gd name="connsiteX0" fmla="*/ 9293 w 9292"/>
                <a:gd name="connsiteY0" fmla="*/ 0 h 82445"/>
                <a:gd name="connsiteX1" fmla="*/ 9293 w 9292"/>
                <a:gd name="connsiteY1" fmla="*/ 82445 h 82445"/>
                <a:gd name="connsiteX2" fmla="*/ 0 w 9292"/>
                <a:gd name="connsiteY2" fmla="*/ 82445 h 82445"/>
                <a:gd name="connsiteX3" fmla="*/ 0 w 9292"/>
                <a:gd name="connsiteY3" fmla="*/ 0 h 82445"/>
                <a:gd name="connsiteX4" fmla="*/ 9293 w 9292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92" h="82445">
                  <a:moveTo>
                    <a:pt x="9293" y="0"/>
                  </a:moveTo>
                  <a:lnTo>
                    <a:pt x="9293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929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5973F3F5-029B-DAE1-4055-AF126D4C49C9}"/>
                </a:ext>
              </a:extLst>
            </p:cNvPr>
            <p:cNvSpPr/>
            <p:nvPr/>
          </p:nvSpPr>
          <p:spPr>
            <a:xfrm>
              <a:off x="5261496" y="3038254"/>
              <a:ext cx="50728" cy="61215"/>
            </a:xfrm>
            <a:custGeom>
              <a:avLst/>
              <a:gdLst>
                <a:gd name="connsiteX0" fmla="*/ 50729 w 50728"/>
                <a:gd name="connsiteY0" fmla="*/ 21400 h 61215"/>
                <a:gd name="connsiteX1" fmla="*/ 50729 w 50728"/>
                <a:gd name="connsiteY1" fmla="*/ 61216 h 61215"/>
                <a:gd name="connsiteX2" fmla="*/ 41691 w 50728"/>
                <a:gd name="connsiteY2" fmla="*/ 61216 h 61215"/>
                <a:gd name="connsiteX3" fmla="*/ 41691 w 50728"/>
                <a:gd name="connsiteY3" fmla="*/ 21997 h 61215"/>
                <a:gd name="connsiteX4" fmla="*/ 28306 w 50728"/>
                <a:gd name="connsiteY4" fmla="*/ 8441 h 61215"/>
                <a:gd name="connsiteX5" fmla="*/ 9037 w 50728"/>
                <a:gd name="connsiteY5" fmla="*/ 20462 h 61215"/>
                <a:gd name="connsiteX6" fmla="*/ 9037 w 50728"/>
                <a:gd name="connsiteY6" fmla="*/ 61216 h 61215"/>
                <a:gd name="connsiteX7" fmla="*/ 0 w 50728"/>
                <a:gd name="connsiteY7" fmla="*/ 61216 h 61215"/>
                <a:gd name="connsiteX8" fmla="*/ 0 w 50728"/>
                <a:gd name="connsiteY8" fmla="*/ 1194 h 61215"/>
                <a:gd name="connsiteX9" fmla="*/ 9037 w 50728"/>
                <a:gd name="connsiteY9" fmla="*/ 1194 h 61215"/>
                <a:gd name="connsiteX10" fmla="*/ 9037 w 50728"/>
                <a:gd name="connsiteY10" fmla="*/ 12022 h 61215"/>
                <a:gd name="connsiteX11" fmla="*/ 29329 w 50728"/>
                <a:gd name="connsiteY11" fmla="*/ 0 h 61215"/>
                <a:gd name="connsiteX12" fmla="*/ 50729 w 50728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8" h="61215">
                  <a:moveTo>
                    <a:pt x="50729" y="21400"/>
                  </a:moveTo>
                  <a:lnTo>
                    <a:pt x="50729" y="61216"/>
                  </a:lnTo>
                  <a:lnTo>
                    <a:pt x="41691" y="61216"/>
                  </a:lnTo>
                  <a:lnTo>
                    <a:pt x="41691" y="21997"/>
                  </a:lnTo>
                  <a:cubicBezTo>
                    <a:pt x="41691" y="12363"/>
                    <a:pt x="35467" y="8441"/>
                    <a:pt x="28306" y="8441"/>
                  </a:cubicBezTo>
                  <a:cubicBezTo>
                    <a:pt x="21400" y="8441"/>
                    <a:pt x="14920" y="13045"/>
                    <a:pt x="9037" y="20462"/>
                  </a:cubicBezTo>
                  <a:lnTo>
                    <a:pt x="903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7" y="1194"/>
                  </a:lnTo>
                  <a:lnTo>
                    <a:pt x="9037" y="12022"/>
                  </a:lnTo>
                  <a:cubicBezTo>
                    <a:pt x="13641" y="5286"/>
                    <a:pt x="19865" y="0"/>
                    <a:pt x="29329" y="0"/>
                  </a:cubicBezTo>
                  <a:cubicBezTo>
                    <a:pt x="40668" y="0"/>
                    <a:pt x="50729" y="6906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4B094E3C-864B-4CB6-E9E8-CF9B80DC633D}"/>
                </a:ext>
              </a:extLst>
            </p:cNvPr>
            <p:cNvSpPr/>
            <p:nvPr/>
          </p:nvSpPr>
          <p:spPr>
            <a:xfrm>
              <a:off x="5359544" y="3017025"/>
              <a:ext cx="53798" cy="82445"/>
            </a:xfrm>
            <a:custGeom>
              <a:avLst/>
              <a:gdLst>
                <a:gd name="connsiteX0" fmla="*/ 53798 w 53798"/>
                <a:gd name="connsiteY0" fmla="*/ 73834 h 82445"/>
                <a:gd name="connsiteX1" fmla="*/ 53798 w 53798"/>
                <a:gd name="connsiteY1" fmla="*/ 82445 h 82445"/>
                <a:gd name="connsiteX2" fmla="*/ 0 w 53798"/>
                <a:gd name="connsiteY2" fmla="*/ 82445 h 82445"/>
                <a:gd name="connsiteX3" fmla="*/ 0 w 53798"/>
                <a:gd name="connsiteY3" fmla="*/ 0 h 82445"/>
                <a:gd name="connsiteX4" fmla="*/ 9293 w 53798"/>
                <a:gd name="connsiteY4" fmla="*/ 0 h 82445"/>
                <a:gd name="connsiteX5" fmla="*/ 9293 w 53798"/>
                <a:gd name="connsiteY5" fmla="*/ 73834 h 82445"/>
                <a:gd name="connsiteX6" fmla="*/ 53798 w 53798"/>
                <a:gd name="connsiteY6" fmla="*/ 73834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798" h="82445">
                  <a:moveTo>
                    <a:pt x="53798" y="73834"/>
                  </a:moveTo>
                  <a:lnTo>
                    <a:pt x="53798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9293" y="0"/>
                  </a:lnTo>
                  <a:lnTo>
                    <a:pt x="9293" y="73834"/>
                  </a:lnTo>
                  <a:lnTo>
                    <a:pt x="53798" y="7383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632D9E7A-EC0B-5ABC-FC83-25F3D148C202}"/>
                </a:ext>
              </a:extLst>
            </p:cNvPr>
            <p:cNvSpPr/>
            <p:nvPr/>
          </p:nvSpPr>
          <p:spPr>
            <a:xfrm>
              <a:off x="5429286" y="3013444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5 w 13471"/>
                <a:gd name="connsiteY1" fmla="*/ 0 h 86026"/>
                <a:gd name="connsiteX2" fmla="*/ 13471 w 13471"/>
                <a:gd name="connsiteY2" fmla="*/ 6565 h 86026"/>
                <a:gd name="connsiteX3" fmla="*/ 6735 w 13471"/>
                <a:gd name="connsiteY3" fmla="*/ 13300 h 86026"/>
                <a:gd name="connsiteX4" fmla="*/ 0 w 13471"/>
                <a:gd name="connsiteY4" fmla="*/ 6565 h 86026"/>
                <a:gd name="connsiteX5" fmla="*/ 2046 w 13471"/>
                <a:gd name="connsiteY5" fmla="*/ 26004 h 86026"/>
                <a:gd name="connsiteX6" fmla="*/ 11084 w 13471"/>
                <a:gd name="connsiteY6" fmla="*/ 26004 h 86026"/>
                <a:gd name="connsiteX7" fmla="*/ 11084 w 13471"/>
                <a:gd name="connsiteY7" fmla="*/ 86026 h 86026"/>
                <a:gd name="connsiteX8" fmla="*/ 2046 w 13471"/>
                <a:gd name="connsiteY8" fmla="*/ 86026 h 86026"/>
                <a:gd name="connsiteX9" fmla="*/ 2046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4"/>
                    <a:pt x="2899" y="0"/>
                    <a:pt x="6735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300"/>
                    <a:pt x="0" y="10316"/>
                    <a:pt x="0" y="6565"/>
                  </a:cubicBezTo>
                  <a:close/>
                  <a:moveTo>
                    <a:pt x="2046" y="26004"/>
                  </a:moveTo>
                  <a:lnTo>
                    <a:pt x="11084" y="26004"/>
                  </a:lnTo>
                  <a:lnTo>
                    <a:pt x="11084" y="86026"/>
                  </a:lnTo>
                  <a:lnTo>
                    <a:pt x="2046" y="86026"/>
                  </a:lnTo>
                  <a:lnTo>
                    <a:pt x="2046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3F31BA3C-AB42-33A3-48AA-5371A57CEFBB}"/>
                </a:ext>
              </a:extLst>
            </p:cNvPr>
            <p:cNvSpPr/>
            <p:nvPr/>
          </p:nvSpPr>
          <p:spPr>
            <a:xfrm>
              <a:off x="5457421" y="3038254"/>
              <a:ext cx="58828" cy="81251"/>
            </a:xfrm>
            <a:custGeom>
              <a:avLst/>
              <a:gdLst>
                <a:gd name="connsiteX0" fmla="*/ 58829 w 58828"/>
                <a:gd name="connsiteY0" fmla="*/ 1194 h 81251"/>
                <a:gd name="connsiteX1" fmla="*/ 58829 w 58828"/>
                <a:gd name="connsiteY1" fmla="*/ 81252 h 81251"/>
                <a:gd name="connsiteX2" fmla="*/ 49791 w 58828"/>
                <a:gd name="connsiteY2" fmla="*/ 81252 h 81251"/>
                <a:gd name="connsiteX3" fmla="*/ 49791 w 58828"/>
                <a:gd name="connsiteY3" fmla="*/ 52434 h 81251"/>
                <a:gd name="connsiteX4" fmla="*/ 28817 w 58828"/>
                <a:gd name="connsiteY4" fmla="*/ 62409 h 81251"/>
                <a:gd name="connsiteX5" fmla="*/ 0 w 58828"/>
                <a:gd name="connsiteY5" fmla="*/ 31205 h 81251"/>
                <a:gd name="connsiteX6" fmla="*/ 28817 w 58828"/>
                <a:gd name="connsiteY6" fmla="*/ 0 h 81251"/>
                <a:gd name="connsiteX7" fmla="*/ 49791 w 58828"/>
                <a:gd name="connsiteY7" fmla="*/ 9975 h 81251"/>
                <a:gd name="connsiteX8" fmla="*/ 49791 w 58828"/>
                <a:gd name="connsiteY8" fmla="*/ 1108 h 81251"/>
                <a:gd name="connsiteX9" fmla="*/ 58829 w 58828"/>
                <a:gd name="connsiteY9" fmla="*/ 1108 h 81251"/>
                <a:gd name="connsiteX10" fmla="*/ 49791 w 58828"/>
                <a:gd name="connsiteY10" fmla="*/ 43226 h 81251"/>
                <a:gd name="connsiteX11" fmla="*/ 49791 w 58828"/>
                <a:gd name="connsiteY11" fmla="*/ 19354 h 81251"/>
                <a:gd name="connsiteX12" fmla="*/ 30437 w 58828"/>
                <a:gd name="connsiteY12" fmla="*/ 8014 h 81251"/>
                <a:gd name="connsiteX13" fmla="*/ 9208 w 58828"/>
                <a:gd name="connsiteY13" fmla="*/ 31119 h 81251"/>
                <a:gd name="connsiteX14" fmla="*/ 30864 w 58828"/>
                <a:gd name="connsiteY14" fmla="*/ 54395 h 81251"/>
                <a:gd name="connsiteX15" fmla="*/ 49791 w 58828"/>
                <a:gd name="connsiteY15" fmla="*/ 43226 h 81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28" h="81251">
                  <a:moveTo>
                    <a:pt x="58829" y="1194"/>
                  </a:moveTo>
                  <a:lnTo>
                    <a:pt x="58829" y="81252"/>
                  </a:lnTo>
                  <a:lnTo>
                    <a:pt x="49791" y="81252"/>
                  </a:lnTo>
                  <a:lnTo>
                    <a:pt x="49791" y="52434"/>
                  </a:lnTo>
                  <a:cubicBezTo>
                    <a:pt x="44164" y="59511"/>
                    <a:pt x="36320" y="62409"/>
                    <a:pt x="28817" y="62409"/>
                  </a:cubicBezTo>
                  <a:cubicBezTo>
                    <a:pt x="11766" y="62409"/>
                    <a:pt x="0" y="49109"/>
                    <a:pt x="0" y="31205"/>
                  </a:cubicBezTo>
                  <a:cubicBezTo>
                    <a:pt x="0" y="13300"/>
                    <a:pt x="11851" y="0"/>
                    <a:pt x="28817" y="0"/>
                  </a:cubicBezTo>
                  <a:cubicBezTo>
                    <a:pt x="36320" y="0"/>
                    <a:pt x="44164" y="3069"/>
                    <a:pt x="49791" y="9975"/>
                  </a:cubicBezTo>
                  <a:lnTo>
                    <a:pt x="49791" y="1108"/>
                  </a:lnTo>
                  <a:lnTo>
                    <a:pt x="58829" y="1108"/>
                  </a:lnTo>
                  <a:close/>
                  <a:moveTo>
                    <a:pt x="49791" y="43226"/>
                  </a:moveTo>
                  <a:lnTo>
                    <a:pt x="49791" y="19354"/>
                  </a:lnTo>
                  <a:cubicBezTo>
                    <a:pt x="44335" y="11084"/>
                    <a:pt x="36832" y="8014"/>
                    <a:pt x="30437" y="8014"/>
                  </a:cubicBezTo>
                  <a:cubicBezTo>
                    <a:pt x="17819" y="8014"/>
                    <a:pt x="9208" y="17904"/>
                    <a:pt x="9208" y="31119"/>
                  </a:cubicBezTo>
                  <a:cubicBezTo>
                    <a:pt x="9208" y="44420"/>
                    <a:pt x="18075" y="54395"/>
                    <a:pt x="30864" y="54395"/>
                  </a:cubicBezTo>
                  <a:cubicBezTo>
                    <a:pt x="37599" y="54395"/>
                    <a:pt x="44590" y="51070"/>
                    <a:pt x="49791" y="4322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3194F89B-6428-D4CE-F9D8-C5B4537676D9}"/>
                </a:ext>
              </a:extLst>
            </p:cNvPr>
            <p:cNvSpPr/>
            <p:nvPr/>
          </p:nvSpPr>
          <p:spPr>
            <a:xfrm>
              <a:off x="5535773" y="3039448"/>
              <a:ext cx="50900" cy="61215"/>
            </a:xfrm>
            <a:custGeom>
              <a:avLst/>
              <a:gdLst>
                <a:gd name="connsiteX0" fmla="*/ 50900 w 50900"/>
                <a:gd name="connsiteY0" fmla="*/ 0 h 61215"/>
                <a:gd name="connsiteX1" fmla="*/ 50900 w 50900"/>
                <a:gd name="connsiteY1" fmla="*/ 60022 h 61215"/>
                <a:gd name="connsiteX2" fmla="*/ 41862 w 50900"/>
                <a:gd name="connsiteY2" fmla="*/ 60022 h 61215"/>
                <a:gd name="connsiteX3" fmla="*/ 41862 w 50900"/>
                <a:gd name="connsiteY3" fmla="*/ 49194 h 61215"/>
                <a:gd name="connsiteX4" fmla="*/ 21571 w 50900"/>
                <a:gd name="connsiteY4" fmla="*/ 61216 h 61215"/>
                <a:gd name="connsiteX5" fmla="*/ 0 w 50900"/>
                <a:gd name="connsiteY5" fmla="*/ 38622 h 61215"/>
                <a:gd name="connsiteX6" fmla="*/ 0 w 50900"/>
                <a:gd name="connsiteY6" fmla="*/ 0 h 61215"/>
                <a:gd name="connsiteX7" fmla="*/ 9038 w 50900"/>
                <a:gd name="connsiteY7" fmla="*/ 0 h 61215"/>
                <a:gd name="connsiteX8" fmla="*/ 9038 w 50900"/>
                <a:gd name="connsiteY8" fmla="*/ 38025 h 61215"/>
                <a:gd name="connsiteX9" fmla="*/ 23617 w 50900"/>
                <a:gd name="connsiteY9" fmla="*/ 52775 h 61215"/>
                <a:gd name="connsiteX10" fmla="*/ 41777 w 50900"/>
                <a:gd name="connsiteY10" fmla="*/ 40754 h 61215"/>
                <a:gd name="connsiteX11" fmla="*/ 41777 w 50900"/>
                <a:gd name="connsiteY11" fmla="*/ 0 h 61215"/>
                <a:gd name="connsiteX12" fmla="*/ 50900 w 50900"/>
                <a:gd name="connsiteY12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00" h="61215">
                  <a:moveTo>
                    <a:pt x="50900" y="0"/>
                  </a:moveTo>
                  <a:lnTo>
                    <a:pt x="50900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9" y="55930"/>
                    <a:pt x="31034" y="61216"/>
                    <a:pt x="21571" y="61216"/>
                  </a:cubicBezTo>
                  <a:cubicBezTo>
                    <a:pt x="10061" y="61216"/>
                    <a:pt x="0" y="53116"/>
                    <a:pt x="0" y="38622"/>
                  </a:cubicBezTo>
                  <a:lnTo>
                    <a:pt x="0" y="0"/>
                  </a:lnTo>
                  <a:lnTo>
                    <a:pt x="9038" y="0"/>
                  </a:lnTo>
                  <a:lnTo>
                    <a:pt x="9038" y="38025"/>
                  </a:lnTo>
                  <a:cubicBezTo>
                    <a:pt x="9038" y="47660"/>
                    <a:pt x="16455" y="52775"/>
                    <a:pt x="23617" y="52775"/>
                  </a:cubicBezTo>
                  <a:cubicBezTo>
                    <a:pt x="30523" y="52775"/>
                    <a:pt x="36065" y="48171"/>
                    <a:pt x="41777" y="40754"/>
                  </a:cubicBezTo>
                  <a:lnTo>
                    <a:pt x="41777" y="0"/>
                  </a:lnTo>
                  <a:lnTo>
                    <a:pt x="5090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ED177194-D08A-AE6A-F962-4FF420B5AC7D}"/>
                </a:ext>
              </a:extLst>
            </p:cNvPr>
            <p:cNvSpPr/>
            <p:nvPr/>
          </p:nvSpPr>
          <p:spPr>
            <a:xfrm>
              <a:off x="5605601" y="3013444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6 w 13470"/>
                <a:gd name="connsiteY1" fmla="*/ 0 h 86026"/>
                <a:gd name="connsiteX2" fmla="*/ 13471 w 13470"/>
                <a:gd name="connsiteY2" fmla="*/ 6565 h 86026"/>
                <a:gd name="connsiteX3" fmla="*/ 6736 w 13470"/>
                <a:gd name="connsiteY3" fmla="*/ 13300 h 86026"/>
                <a:gd name="connsiteX4" fmla="*/ 0 w 13470"/>
                <a:gd name="connsiteY4" fmla="*/ 6565 h 86026"/>
                <a:gd name="connsiteX5" fmla="*/ 2131 w 13470"/>
                <a:gd name="connsiteY5" fmla="*/ 26004 h 86026"/>
                <a:gd name="connsiteX6" fmla="*/ 11168 w 13470"/>
                <a:gd name="connsiteY6" fmla="*/ 26004 h 86026"/>
                <a:gd name="connsiteX7" fmla="*/ 11168 w 13470"/>
                <a:gd name="connsiteY7" fmla="*/ 86026 h 86026"/>
                <a:gd name="connsiteX8" fmla="*/ 2131 w 13470"/>
                <a:gd name="connsiteY8" fmla="*/ 86026 h 86026"/>
                <a:gd name="connsiteX9" fmla="*/ 2131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984" y="13300"/>
                    <a:pt x="0" y="10316"/>
                    <a:pt x="0" y="6565"/>
                  </a:cubicBezTo>
                  <a:close/>
                  <a:moveTo>
                    <a:pt x="2131" y="26004"/>
                  </a:moveTo>
                  <a:lnTo>
                    <a:pt x="11168" y="26004"/>
                  </a:lnTo>
                  <a:lnTo>
                    <a:pt x="11168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4877C597-CBA1-B578-D636-7FE3D0E2A12A}"/>
                </a:ext>
              </a:extLst>
            </p:cNvPr>
            <p:cNvSpPr/>
            <p:nvPr/>
          </p:nvSpPr>
          <p:spPr>
            <a:xfrm>
              <a:off x="5633821" y="3016939"/>
              <a:ext cx="58317" cy="83638"/>
            </a:xfrm>
            <a:custGeom>
              <a:avLst/>
              <a:gdLst>
                <a:gd name="connsiteX0" fmla="*/ 58318 w 58317"/>
                <a:gd name="connsiteY0" fmla="*/ 85 h 83638"/>
                <a:gd name="connsiteX1" fmla="*/ 58318 w 58317"/>
                <a:gd name="connsiteY1" fmla="*/ 82530 h 83638"/>
                <a:gd name="connsiteX2" fmla="*/ 49280 w 58317"/>
                <a:gd name="connsiteY2" fmla="*/ 82530 h 83638"/>
                <a:gd name="connsiteX3" fmla="*/ 49280 w 58317"/>
                <a:gd name="connsiteY3" fmla="*/ 74260 h 83638"/>
                <a:gd name="connsiteX4" fmla="*/ 28817 w 58317"/>
                <a:gd name="connsiteY4" fmla="*/ 83639 h 83638"/>
                <a:gd name="connsiteX5" fmla="*/ 0 w 58317"/>
                <a:gd name="connsiteY5" fmla="*/ 52434 h 83638"/>
                <a:gd name="connsiteX6" fmla="*/ 28817 w 58317"/>
                <a:gd name="connsiteY6" fmla="*/ 21229 h 83638"/>
                <a:gd name="connsiteX7" fmla="*/ 49280 w 58317"/>
                <a:gd name="connsiteY7" fmla="*/ 30608 h 83638"/>
                <a:gd name="connsiteX8" fmla="*/ 49280 w 58317"/>
                <a:gd name="connsiteY8" fmla="*/ 0 h 83638"/>
                <a:gd name="connsiteX9" fmla="*/ 58318 w 58317"/>
                <a:gd name="connsiteY9" fmla="*/ 0 h 83638"/>
                <a:gd name="connsiteX10" fmla="*/ 49280 w 58317"/>
                <a:gd name="connsiteY10" fmla="*/ 65223 h 83638"/>
                <a:gd name="connsiteX11" fmla="*/ 49280 w 58317"/>
                <a:gd name="connsiteY11" fmla="*/ 39901 h 83638"/>
                <a:gd name="connsiteX12" fmla="*/ 30438 w 58317"/>
                <a:gd name="connsiteY12" fmla="*/ 29329 h 83638"/>
                <a:gd name="connsiteX13" fmla="*/ 9209 w 58317"/>
                <a:gd name="connsiteY13" fmla="*/ 52434 h 83638"/>
                <a:gd name="connsiteX14" fmla="*/ 30865 w 58317"/>
                <a:gd name="connsiteY14" fmla="*/ 75710 h 83638"/>
                <a:gd name="connsiteX15" fmla="*/ 49280 w 58317"/>
                <a:gd name="connsiteY15" fmla="*/ 65223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317" h="83638">
                  <a:moveTo>
                    <a:pt x="58318" y="85"/>
                  </a:moveTo>
                  <a:lnTo>
                    <a:pt x="58318" y="82530"/>
                  </a:lnTo>
                  <a:lnTo>
                    <a:pt x="49280" y="82530"/>
                  </a:lnTo>
                  <a:lnTo>
                    <a:pt x="49280" y="74260"/>
                  </a:lnTo>
                  <a:cubicBezTo>
                    <a:pt x="43653" y="80825"/>
                    <a:pt x="36065" y="83639"/>
                    <a:pt x="28817" y="83639"/>
                  </a:cubicBezTo>
                  <a:cubicBezTo>
                    <a:pt x="11766" y="83639"/>
                    <a:pt x="0" y="70338"/>
                    <a:pt x="0" y="52434"/>
                  </a:cubicBezTo>
                  <a:cubicBezTo>
                    <a:pt x="0" y="34530"/>
                    <a:pt x="11851" y="21229"/>
                    <a:pt x="28817" y="21229"/>
                  </a:cubicBezTo>
                  <a:cubicBezTo>
                    <a:pt x="36151" y="21229"/>
                    <a:pt x="43653" y="24043"/>
                    <a:pt x="49280" y="30608"/>
                  </a:cubicBezTo>
                  <a:lnTo>
                    <a:pt x="49280" y="0"/>
                  </a:lnTo>
                  <a:lnTo>
                    <a:pt x="58318" y="0"/>
                  </a:lnTo>
                  <a:close/>
                  <a:moveTo>
                    <a:pt x="49280" y="65223"/>
                  </a:moveTo>
                  <a:lnTo>
                    <a:pt x="49280" y="39901"/>
                  </a:lnTo>
                  <a:cubicBezTo>
                    <a:pt x="43823" y="32228"/>
                    <a:pt x="36662" y="29329"/>
                    <a:pt x="30438" y="29329"/>
                  </a:cubicBezTo>
                  <a:cubicBezTo>
                    <a:pt x="17820" y="29329"/>
                    <a:pt x="9209" y="39219"/>
                    <a:pt x="9209" y="52434"/>
                  </a:cubicBezTo>
                  <a:cubicBezTo>
                    <a:pt x="9209" y="65734"/>
                    <a:pt x="18076" y="75710"/>
                    <a:pt x="30865" y="75710"/>
                  </a:cubicBezTo>
                  <a:cubicBezTo>
                    <a:pt x="37514" y="75710"/>
                    <a:pt x="44079" y="72640"/>
                    <a:pt x="49280" y="65223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9AE67603-3A5F-ECDB-0432-B9801F3CF02F}"/>
                </a:ext>
              </a:extLst>
            </p:cNvPr>
            <p:cNvSpPr/>
            <p:nvPr/>
          </p:nvSpPr>
          <p:spPr>
            <a:xfrm>
              <a:off x="5738860" y="3017025"/>
              <a:ext cx="63006" cy="82445"/>
            </a:xfrm>
            <a:custGeom>
              <a:avLst/>
              <a:gdLst>
                <a:gd name="connsiteX0" fmla="*/ 63006 w 63006"/>
                <a:gd name="connsiteY0" fmla="*/ 23190 h 82445"/>
                <a:gd name="connsiteX1" fmla="*/ 35894 w 63006"/>
                <a:gd name="connsiteY1" fmla="*/ 47233 h 82445"/>
                <a:gd name="connsiteX2" fmla="*/ 9293 w 63006"/>
                <a:gd name="connsiteY2" fmla="*/ 47233 h 82445"/>
                <a:gd name="connsiteX3" fmla="*/ 9293 w 63006"/>
                <a:gd name="connsiteY3" fmla="*/ 82445 h 82445"/>
                <a:gd name="connsiteX4" fmla="*/ 0 w 63006"/>
                <a:gd name="connsiteY4" fmla="*/ 82445 h 82445"/>
                <a:gd name="connsiteX5" fmla="*/ 0 w 63006"/>
                <a:gd name="connsiteY5" fmla="*/ 0 h 82445"/>
                <a:gd name="connsiteX6" fmla="*/ 35894 w 63006"/>
                <a:gd name="connsiteY6" fmla="*/ 0 h 82445"/>
                <a:gd name="connsiteX7" fmla="*/ 63006 w 63006"/>
                <a:gd name="connsiteY7" fmla="*/ 23190 h 82445"/>
                <a:gd name="connsiteX8" fmla="*/ 53628 w 63006"/>
                <a:gd name="connsiteY8" fmla="*/ 23190 h 82445"/>
                <a:gd name="connsiteX9" fmla="*/ 35979 w 63006"/>
                <a:gd name="connsiteY9" fmla="*/ 8611 h 82445"/>
                <a:gd name="connsiteX10" fmla="*/ 9378 w 63006"/>
                <a:gd name="connsiteY10" fmla="*/ 8611 h 82445"/>
                <a:gd name="connsiteX11" fmla="*/ 9378 w 63006"/>
                <a:gd name="connsiteY11" fmla="*/ 38793 h 82445"/>
                <a:gd name="connsiteX12" fmla="*/ 35979 w 63006"/>
                <a:gd name="connsiteY12" fmla="*/ 38793 h 82445"/>
                <a:gd name="connsiteX13" fmla="*/ 53628 w 63006"/>
                <a:gd name="connsiteY13" fmla="*/ 2319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3006" h="82445">
                  <a:moveTo>
                    <a:pt x="63006" y="23190"/>
                  </a:moveTo>
                  <a:cubicBezTo>
                    <a:pt x="63006" y="36832"/>
                    <a:pt x="51837" y="47233"/>
                    <a:pt x="35894" y="47233"/>
                  </a:cubicBezTo>
                  <a:lnTo>
                    <a:pt x="9293" y="47233"/>
                  </a:lnTo>
                  <a:lnTo>
                    <a:pt x="9293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35894" y="0"/>
                  </a:lnTo>
                  <a:cubicBezTo>
                    <a:pt x="51837" y="0"/>
                    <a:pt x="63006" y="10060"/>
                    <a:pt x="63006" y="23190"/>
                  </a:cubicBezTo>
                  <a:close/>
                  <a:moveTo>
                    <a:pt x="53628" y="23190"/>
                  </a:moveTo>
                  <a:cubicBezTo>
                    <a:pt x="53628" y="14835"/>
                    <a:pt x="46466" y="8611"/>
                    <a:pt x="35979" y="8611"/>
                  </a:cubicBezTo>
                  <a:lnTo>
                    <a:pt x="9378" y="8611"/>
                  </a:lnTo>
                  <a:lnTo>
                    <a:pt x="9378" y="38793"/>
                  </a:lnTo>
                  <a:lnTo>
                    <a:pt x="35979" y="38793"/>
                  </a:lnTo>
                  <a:cubicBezTo>
                    <a:pt x="46466" y="38793"/>
                    <a:pt x="53628" y="32057"/>
                    <a:pt x="53628" y="2319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B3249B65-10AA-F7E9-C21B-A4F1CB08D1F8}"/>
                </a:ext>
              </a:extLst>
            </p:cNvPr>
            <p:cNvSpPr/>
            <p:nvPr/>
          </p:nvSpPr>
          <p:spPr>
            <a:xfrm>
              <a:off x="5815081" y="3017025"/>
              <a:ext cx="9037" cy="82445"/>
            </a:xfrm>
            <a:custGeom>
              <a:avLst/>
              <a:gdLst>
                <a:gd name="connsiteX0" fmla="*/ 0 w 9037"/>
                <a:gd name="connsiteY0" fmla="*/ 0 h 82445"/>
                <a:gd name="connsiteX1" fmla="*/ 9038 w 9037"/>
                <a:gd name="connsiteY1" fmla="*/ 0 h 82445"/>
                <a:gd name="connsiteX2" fmla="*/ 9038 w 9037"/>
                <a:gd name="connsiteY2" fmla="*/ 82445 h 82445"/>
                <a:gd name="connsiteX3" fmla="*/ 0 w 9037"/>
                <a:gd name="connsiteY3" fmla="*/ 82445 h 82445"/>
                <a:gd name="connsiteX4" fmla="*/ 0 w 9037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7" h="82445">
                  <a:moveTo>
                    <a:pt x="0" y="0"/>
                  </a:moveTo>
                  <a:lnTo>
                    <a:pt x="9038" y="0"/>
                  </a:lnTo>
                  <a:lnTo>
                    <a:pt x="9038" y="82445"/>
                  </a:lnTo>
                  <a:lnTo>
                    <a:pt x="0" y="824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4F8897DA-534C-C273-50C0-5C08397BB9BC}"/>
                </a:ext>
              </a:extLst>
            </p:cNvPr>
            <p:cNvSpPr/>
            <p:nvPr/>
          </p:nvSpPr>
          <p:spPr>
            <a:xfrm>
              <a:off x="5838272" y="3038169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2 w 49109"/>
                <a:gd name="connsiteY10" fmla="*/ 12959 h 62494"/>
                <a:gd name="connsiteX11" fmla="*/ 5882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1 w 49109"/>
                <a:gd name="connsiteY14" fmla="*/ 46466 h 62494"/>
                <a:gd name="connsiteX15" fmla="*/ 40071 w 49109"/>
                <a:gd name="connsiteY15" fmla="*/ 39134 h 62494"/>
                <a:gd name="connsiteX16" fmla="*/ 24043 w 49109"/>
                <a:gd name="connsiteY16" fmla="*/ 30267 h 62494"/>
                <a:gd name="connsiteX17" fmla="*/ 9293 w 49109"/>
                <a:gd name="connsiteY17" fmla="*/ 42715 h 62494"/>
                <a:gd name="connsiteX18" fmla="*/ 24043 w 49109"/>
                <a:gd name="connsiteY18" fmla="*/ 55162 h 62494"/>
                <a:gd name="connsiteX19" fmla="*/ 40071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29" y="60278"/>
                    <a:pt x="28220" y="62495"/>
                    <a:pt x="22167" y="62495"/>
                  </a:cubicBezTo>
                  <a:cubicBezTo>
                    <a:pt x="8952" y="62495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6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6" y="8014"/>
                    <a:pt x="13300" y="9208"/>
                    <a:pt x="5882" y="12959"/>
                  </a:cubicBezTo>
                  <a:lnTo>
                    <a:pt x="5882" y="3155"/>
                  </a:lnTo>
                  <a:cubicBezTo>
                    <a:pt x="13641" y="768"/>
                    <a:pt x="19780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1" y="46466"/>
                  </a:moveTo>
                  <a:lnTo>
                    <a:pt x="40071" y="39134"/>
                  </a:lnTo>
                  <a:cubicBezTo>
                    <a:pt x="34529" y="31972"/>
                    <a:pt x="28647" y="30267"/>
                    <a:pt x="24043" y="30267"/>
                  </a:cubicBezTo>
                  <a:cubicBezTo>
                    <a:pt x="15431" y="30267"/>
                    <a:pt x="9293" y="35723"/>
                    <a:pt x="9293" y="42715"/>
                  </a:cubicBezTo>
                  <a:cubicBezTo>
                    <a:pt x="9293" y="49876"/>
                    <a:pt x="15517" y="55162"/>
                    <a:pt x="24043" y="55162"/>
                  </a:cubicBezTo>
                  <a:cubicBezTo>
                    <a:pt x="28647" y="55333"/>
                    <a:pt x="34615" y="53542"/>
                    <a:pt x="40071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E8139E0B-A843-4FFB-AB35-535A93ED8BCE}"/>
                </a:ext>
              </a:extLst>
            </p:cNvPr>
            <p:cNvSpPr/>
            <p:nvPr/>
          </p:nvSpPr>
          <p:spPr>
            <a:xfrm>
              <a:off x="5902131" y="3038254"/>
              <a:ext cx="44078" cy="62494"/>
            </a:xfrm>
            <a:custGeom>
              <a:avLst/>
              <a:gdLst>
                <a:gd name="connsiteX0" fmla="*/ 0 w 44078"/>
                <a:gd name="connsiteY0" fmla="*/ 56868 h 62494"/>
                <a:gd name="connsiteX1" fmla="*/ 0 w 44078"/>
                <a:gd name="connsiteY1" fmla="*/ 46381 h 62494"/>
                <a:gd name="connsiteX2" fmla="*/ 21400 w 44078"/>
                <a:gd name="connsiteY2" fmla="*/ 54395 h 62494"/>
                <a:gd name="connsiteX3" fmla="*/ 34103 w 44078"/>
                <a:gd name="connsiteY3" fmla="*/ 45699 h 62494"/>
                <a:gd name="connsiteX4" fmla="*/ 426 w 44078"/>
                <a:gd name="connsiteY4" fmla="*/ 17563 h 62494"/>
                <a:gd name="connsiteX5" fmla="*/ 23190 w 44078"/>
                <a:gd name="connsiteY5" fmla="*/ 0 h 62494"/>
                <a:gd name="connsiteX6" fmla="*/ 41947 w 44078"/>
                <a:gd name="connsiteY6" fmla="*/ 3155 h 62494"/>
                <a:gd name="connsiteX7" fmla="*/ 41692 w 44078"/>
                <a:gd name="connsiteY7" fmla="*/ 13641 h 62494"/>
                <a:gd name="connsiteX8" fmla="*/ 22763 w 44078"/>
                <a:gd name="connsiteY8" fmla="*/ 8014 h 62494"/>
                <a:gd name="connsiteX9" fmla="*/ 10316 w 44078"/>
                <a:gd name="connsiteY9" fmla="*/ 16626 h 62494"/>
                <a:gd name="connsiteX10" fmla="*/ 44078 w 44078"/>
                <a:gd name="connsiteY10" fmla="*/ 44676 h 62494"/>
                <a:gd name="connsiteX11" fmla="*/ 22423 w 44078"/>
                <a:gd name="connsiteY11" fmla="*/ 62495 h 62494"/>
                <a:gd name="connsiteX12" fmla="*/ 0 w 44078"/>
                <a:gd name="connsiteY12" fmla="*/ 56868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078" h="62494">
                  <a:moveTo>
                    <a:pt x="0" y="56868"/>
                  </a:moveTo>
                  <a:lnTo>
                    <a:pt x="0" y="46381"/>
                  </a:lnTo>
                  <a:cubicBezTo>
                    <a:pt x="8611" y="51752"/>
                    <a:pt x="14238" y="54395"/>
                    <a:pt x="21400" y="54395"/>
                  </a:cubicBezTo>
                  <a:cubicBezTo>
                    <a:pt x="29755" y="54395"/>
                    <a:pt x="34103" y="50985"/>
                    <a:pt x="34103" y="45699"/>
                  </a:cubicBezTo>
                  <a:cubicBezTo>
                    <a:pt x="34103" y="29670"/>
                    <a:pt x="426" y="39134"/>
                    <a:pt x="426" y="17563"/>
                  </a:cubicBezTo>
                  <a:cubicBezTo>
                    <a:pt x="426" y="6991"/>
                    <a:pt x="9293" y="0"/>
                    <a:pt x="23190" y="0"/>
                  </a:cubicBezTo>
                  <a:cubicBezTo>
                    <a:pt x="27538" y="0"/>
                    <a:pt x="35552" y="682"/>
                    <a:pt x="41947" y="3155"/>
                  </a:cubicBezTo>
                  <a:lnTo>
                    <a:pt x="41692" y="13641"/>
                  </a:lnTo>
                  <a:cubicBezTo>
                    <a:pt x="35297" y="9549"/>
                    <a:pt x="28135" y="8014"/>
                    <a:pt x="22763" y="8014"/>
                  </a:cubicBezTo>
                  <a:cubicBezTo>
                    <a:pt x="14750" y="8014"/>
                    <a:pt x="10316" y="11425"/>
                    <a:pt x="10316" y="16626"/>
                  </a:cubicBezTo>
                  <a:cubicBezTo>
                    <a:pt x="10316" y="31375"/>
                    <a:pt x="44078" y="22082"/>
                    <a:pt x="44078" y="44676"/>
                  </a:cubicBezTo>
                  <a:cubicBezTo>
                    <a:pt x="44078" y="55248"/>
                    <a:pt x="35808" y="62495"/>
                    <a:pt x="22423" y="62495"/>
                  </a:cubicBezTo>
                  <a:cubicBezTo>
                    <a:pt x="16966" y="62409"/>
                    <a:pt x="9549" y="61216"/>
                    <a:pt x="0" y="56868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0B44F551-6DD3-3FDC-E30E-1F15087713B0}"/>
                </a:ext>
              </a:extLst>
            </p:cNvPr>
            <p:cNvSpPr/>
            <p:nvPr/>
          </p:nvSpPr>
          <p:spPr>
            <a:xfrm>
              <a:off x="5961726" y="3038422"/>
              <a:ext cx="89521" cy="61218"/>
            </a:xfrm>
            <a:custGeom>
              <a:avLst/>
              <a:gdLst>
                <a:gd name="connsiteX0" fmla="*/ 89522 w 89521"/>
                <a:gd name="connsiteY0" fmla="*/ 22170 h 61218"/>
                <a:gd name="connsiteX1" fmla="*/ 89522 w 89521"/>
                <a:gd name="connsiteY1" fmla="*/ 61048 h 61218"/>
                <a:gd name="connsiteX2" fmla="*/ 80484 w 89521"/>
                <a:gd name="connsiteY2" fmla="*/ 61048 h 61218"/>
                <a:gd name="connsiteX3" fmla="*/ 80484 w 89521"/>
                <a:gd name="connsiteY3" fmla="*/ 22937 h 61218"/>
                <a:gd name="connsiteX4" fmla="*/ 67440 w 89521"/>
                <a:gd name="connsiteY4" fmla="*/ 8358 h 61218"/>
                <a:gd name="connsiteX5" fmla="*/ 49194 w 89521"/>
                <a:gd name="connsiteY5" fmla="*/ 20038 h 61218"/>
                <a:gd name="connsiteX6" fmla="*/ 49280 w 89521"/>
                <a:gd name="connsiteY6" fmla="*/ 22255 h 61218"/>
                <a:gd name="connsiteX7" fmla="*/ 49280 w 89521"/>
                <a:gd name="connsiteY7" fmla="*/ 61133 h 61218"/>
                <a:gd name="connsiteX8" fmla="*/ 40242 w 89521"/>
                <a:gd name="connsiteY8" fmla="*/ 61133 h 61218"/>
                <a:gd name="connsiteX9" fmla="*/ 40242 w 89521"/>
                <a:gd name="connsiteY9" fmla="*/ 23022 h 61218"/>
                <a:gd name="connsiteX10" fmla="*/ 26942 w 89521"/>
                <a:gd name="connsiteY10" fmla="*/ 8443 h 61218"/>
                <a:gd name="connsiteX11" fmla="*/ 9037 w 89521"/>
                <a:gd name="connsiteY11" fmla="*/ 21403 h 61218"/>
                <a:gd name="connsiteX12" fmla="*/ 9037 w 89521"/>
                <a:gd name="connsiteY12" fmla="*/ 61219 h 61218"/>
                <a:gd name="connsiteX13" fmla="*/ 0 w 89521"/>
                <a:gd name="connsiteY13" fmla="*/ 61219 h 61218"/>
                <a:gd name="connsiteX14" fmla="*/ 0 w 89521"/>
                <a:gd name="connsiteY14" fmla="*/ 1196 h 61218"/>
                <a:gd name="connsiteX15" fmla="*/ 9037 w 89521"/>
                <a:gd name="connsiteY15" fmla="*/ 1196 h 61218"/>
                <a:gd name="connsiteX16" fmla="*/ 9037 w 89521"/>
                <a:gd name="connsiteY16" fmla="*/ 12109 h 61218"/>
                <a:gd name="connsiteX17" fmla="*/ 29499 w 89521"/>
                <a:gd name="connsiteY17" fmla="*/ 3 h 61218"/>
                <a:gd name="connsiteX18" fmla="*/ 48001 w 89521"/>
                <a:gd name="connsiteY18" fmla="*/ 13218 h 61218"/>
                <a:gd name="connsiteX19" fmla="*/ 69741 w 89521"/>
                <a:gd name="connsiteY19" fmla="*/ 3 h 61218"/>
                <a:gd name="connsiteX20" fmla="*/ 89522 w 89521"/>
                <a:gd name="connsiteY20" fmla="*/ 22170 h 6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9521" h="61218">
                  <a:moveTo>
                    <a:pt x="89522" y="22170"/>
                  </a:moveTo>
                  <a:lnTo>
                    <a:pt x="89522" y="61048"/>
                  </a:lnTo>
                  <a:lnTo>
                    <a:pt x="80484" y="61048"/>
                  </a:lnTo>
                  <a:lnTo>
                    <a:pt x="80484" y="22937"/>
                  </a:lnTo>
                  <a:cubicBezTo>
                    <a:pt x="80484" y="13900"/>
                    <a:pt x="75198" y="8358"/>
                    <a:pt x="67440" y="8358"/>
                  </a:cubicBezTo>
                  <a:cubicBezTo>
                    <a:pt x="60107" y="8358"/>
                    <a:pt x="55333" y="13388"/>
                    <a:pt x="49194" y="20038"/>
                  </a:cubicBezTo>
                  <a:cubicBezTo>
                    <a:pt x="49280" y="20721"/>
                    <a:pt x="49280" y="21573"/>
                    <a:pt x="49280" y="22255"/>
                  </a:cubicBezTo>
                  <a:lnTo>
                    <a:pt x="49280" y="61133"/>
                  </a:lnTo>
                  <a:lnTo>
                    <a:pt x="40242" y="61133"/>
                  </a:lnTo>
                  <a:lnTo>
                    <a:pt x="40242" y="23022"/>
                  </a:lnTo>
                  <a:cubicBezTo>
                    <a:pt x="40242" y="13985"/>
                    <a:pt x="34956" y="8443"/>
                    <a:pt x="26942" y="8443"/>
                  </a:cubicBezTo>
                  <a:cubicBezTo>
                    <a:pt x="20036" y="8443"/>
                    <a:pt x="14920" y="12706"/>
                    <a:pt x="9037" y="21403"/>
                  </a:cubicBezTo>
                  <a:lnTo>
                    <a:pt x="9037" y="61219"/>
                  </a:lnTo>
                  <a:lnTo>
                    <a:pt x="0" y="61219"/>
                  </a:lnTo>
                  <a:lnTo>
                    <a:pt x="0" y="1196"/>
                  </a:lnTo>
                  <a:lnTo>
                    <a:pt x="9037" y="1196"/>
                  </a:lnTo>
                  <a:lnTo>
                    <a:pt x="9037" y="12109"/>
                  </a:lnTo>
                  <a:cubicBezTo>
                    <a:pt x="13471" y="5630"/>
                    <a:pt x="19609" y="3"/>
                    <a:pt x="29499" y="3"/>
                  </a:cubicBezTo>
                  <a:cubicBezTo>
                    <a:pt x="38707" y="3"/>
                    <a:pt x="45272" y="4862"/>
                    <a:pt x="48001" y="13218"/>
                  </a:cubicBezTo>
                  <a:cubicBezTo>
                    <a:pt x="52945" y="6056"/>
                    <a:pt x="59510" y="3"/>
                    <a:pt x="69741" y="3"/>
                  </a:cubicBezTo>
                  <a:cubicBezTo>
                    <a:pt x="81934" y="-168"/>
                    <a:pt x="89522" y="8273"/>
                    <a:pt x="89522" y="2217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7467A68D-D005-F631-BC83-62B8FBCBC17E}"/>
                </a:ext>
              </a:extLst>
            </p:cNvPr>
            <p:cNvSpPr/>
            <p:nvPr/>
          </p:nvSpPr>
          <p:spPr>
            <a:xfrm>
              <a:off x="6065998" y="3038169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2 w 49109"/>
                <a:gd name="connsiteY10" fmla="*/ 12959 h 62494"/>
                <a:gd name="connsiteX11" fmla="*/ 5882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1 w 49109"/>
                <a:gd name="connsiteY14" fmla="*/ 46466 h 62494"/>
                <a:gd name="connsiteX15" fmla="*/ 40071 w 49109"/>
                <a:gd name="connsiteY15" fmla="*/ 39134 h 62494"/>
                <a:gd name="connsiteX16" fmla="*/ 24043 w 49109"/>
                <a:gd name="connsiteY16" fmla="*/ 30267 h 62494"/>
                <a:gd name="connsiteX17" fmla="*/ 9293 w 49109"/>
                <a:gd name="connsiteY17" fmla="*/ 42715 h 62494"/>
                <a:gd name="connsiteX18" fmla="*/ 24043 w 49109"/>
                <a:gd name="connsiteY18" fmla="*/ 55162 h 62494"/>
                <a:gd name="connsiteX19" fmla="*/ 40071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30" y="60278"/>
                    <a:pt x="28220" y="62495"/>
                    <a:pt x="22167" y="62495"/>
                  </a:cubicBezTo>
                  <a:cubicBezTo>
                    <a:pt x="8953" y="62495"/>
                    <a:pt x="0" y="54139"/>
                    <a:pt x="0" y="42800"/>
                  </a:cubicBezTo>
                  <a:cubicBezTo>
                    <a:pt x="0" y="31631"/>
                    <a:pt x="8953" y="23105"/>
                    <a:pt x="21996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7" y="8014"/>
                    <a:pt x="13300" y="9208"/>
                    <a:pt x="5882" y="12959"/>
                  </a:cubicBezTo>
                  <a:lnTo>
                    <a:pt x="5882" y="3155"/>
                  </a:lnTo>
                  <a:cubicBezTo>
                    <a:pt x="13641" y="768"/>
                    <a:pt x="19780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1" y="46466"/>
                  </a:moveTo>
                  <a:lnTo>
                    <a:pt x="40071" y="39134"/>
                  </a:lnTo>
                  <a:cubicBezTo>
                    <a:pt x="34530" y="31972"/>
                    <a:pt x="28647" y="30267"/>
                    <a:pt x="24043" y="30267"/>
                  </a:cubicBezTo>
                  <a:cubicBezTo>
                    <a:pt x="15431" y="30267"/>
                    <a:pt x="9293" y="35723"/>
                    <a:pt x="9293" y="42715"/>
                  </a:cubicBezTo>
                  <a:cubicBezTo>
                    <a:pt x="9293" y="49876"/>
                    <a:pt x="15517" y="55162"/>
                    <a:pt x="24043" y="55162"/>
                  </a:cubicBezTo>
                  <a:cubicBezTo>
                    <a:pt x="28647" y="55333"/>
                    <a:pt x="34615" y="53542"/>
                    <a:pt x="40071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27" name="Graphic 2">
            <a:extLst>
              <a:ext uri="{FF2B5EF4-FFF2-40B4-BE49-F238E27FC236}">
                <a16:creationId xmlns:a16="http://schemas.microsoft.com/office/drawing/2014/main" id="{30750DED-3CF9-4BDE-4F9A-29B954E78671}"/>
              </a:ext>
            </a:extLst>
          </p:cNvPr>
          <p:cNvGrpSpPr/>
          <p:nvPr/>
        </p:nvGrpSpPr>
        <p:grpSpPr>
          <a:xfrm>
            <a:off x="7877661" y="3011057"/>
            <a:ext cx="472589" cy="87219"/>
            <a:chOff x="7877661" y="3011057"/>
            <a:chExt cx="472589" cy="87219"/>
          </a:xfrm>
          <a:solidFill>
            <a:srgbClr val="010202"/>
          </a:solidFill>
        </p:grpSpPr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46B1DD0F-0374-F81B-6471-6325A1C507AD}"/>
                </a:ext>
              </a:extLst>
            </p:cNvPr>
            <p:cNvSpPr/>
            <p:nvPr/>
          </p:nvSpPr>
          <p:spPr>
            <a:xfrm>
              <a:off x="7877661" y="3014723"/>
              <a:ext cx="63944" cy="82445"/>
            </a:xfrm>
            <a:custGeom>
              <a:avLst/>
              <a:gdLst>
                <a:gd name="connsiteX0" fmla="*/ 63944 w 63944"/>
                <a:gd name="connsiteY0" fmla="*/ 8611 h 82445"/>
                <a:gd name="connsiteX1" fmla="*/ 36747 w 63944"/>
                <a:gd name="connsiteY1" fmla="*/ 8611 h 82445"/>
                <a:gd name="connsiteX2" fmla="*/ 36747 w 63944"/>
                <a:gd name="connsiteY2" fmla="*/ 82445 h 82445"/>
                <a:gd name="connsiteX3" fmla="*/ 27198 w 63944"/>
                <a:gd name="connsiteY3" fmla="*/ 82445 h 82445"/>
                <a:gd name="connsiteX4" fmla="*/ 27198 w 63944"/>
                <a:gd name="connsiteY4" fmla="*/ 8611 h 82445"/>
                <a:gd name="connsiteX5" fmla="*/ 0 w 63944"/>
                <a:gd name="connsiteY5" fmla="*/ 8611 h 82445"/>
                <a:gd name="connsiteX6" fmla="*/ 0 w 63944"/>
                <a:gd name="connsiteY6" fmla="*/ 0 h 82445"/>
                <a:gd name="connsiteX7" fmla="*/ 63944 w 63944"/>
                <a:gd name="connsiteY7" fmla="*/ 0 h 82445"/>
                <a:gd name="connsiteX8" fmla="*/ 63944 w 63944"/>
                <a:gd name="connsiteY8" fmla="*/ 861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944" h="82445">
                  <a:moveTo>
                    <a:pt x="63944" y="8611"/>
                  </a:moveTo>
                  <a:lnTo>
                    <a:pt x="36747" y="8611"/>
                  </a:lnTo>
                  <a:lnTo>
                    <a:pt x="36747" y="82445"/>
                  </a:lnTo>
                  <a:lnTo>
                    <a:pt x="27198" y="82445"/>
                  </a:lnTo>
                  <a:lnTo>
                    <a:pt x="27198" y="8611"/>
                  </a:lnTo>
                  <a:lnTo>
                    <a:pt x="0" y="8611"/>
                  </a:lnTo>
                  <a:lnTo>
                    <a:pt x="0" y="0"/>
                  </a:lnTo>
                  <a:lnTo>
                    <a:pt x="63944" y="0"/>
                  </a:lnTo>
                  <a:lnTo>
                    <a:pt x="63944" y="8611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F64A7875-F5E6-C7A3-5730-A19462D7E6CA}"/>
                </a:ext>
              </a:extLst>
            </p:cNvPr>
            <p:cNvSpPr/>
            <p:nvPr/>
          </p:nvSpPr>
          <p:spPr>
            <a:xfrm>
              <a:off x="7948852" y="3035867"/>
              <a:ext cx="34359" cy="61215"/>
            </a:xfrm>
            <a:custGeom>
              <a:avLst/>
              <a:gdLst>
                <a:gd name="connsiteX0" fmla="*/ 34360 w 34359"/>
                <a:gd name="connsiteY0" fmla="*/ 0 h 61215"/>
                <a:gd name="connsiteX1" fmla="*/ 34360 w 34359"/>
                <a:gd name="connsiteY1" fmla="*/ 9549 h 61215"/>
                <a:gd name="connsiteX2" fmla="*/ 9294 w 34359"/>
                <a:gd name="connsiteY2" fmla="*/ 20121 h 61215"/>
                <a:gd name="connsiteX3" fmla="*/ 9294 w 34359"/>
                <a:gd name="connsiteY3" fmla="*/ 61216 h 61215"/>
                <a:gd name="connsiteX4" fmla="*/ 0 w 34359"/>
                <a:gd name="connsiteY4" fmla="*/ 61216 h 61215"/>
                <a:gd name="connsiteX5" fmla="*/ 0 w 34359"/>
                <a:gd name="connsiteY5" fmla="*/ 1194 h 61215"/>
                <a:gd name="connsiteX6" fmla="*/ 9294 w 34359"/>
                <a:gd name="connsiteY6" fmla="*/ 1194 h 61215"/>
                <a:gd name="connsiteX7" fmla="*/ 9294 w 34359"/>
                <a:gd name="connsiteY7" fmla="*/ 12874 h 61215"/>
                <a:gd name="connsiteX8" fmla="*/ 34360 w 34359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5">
                  <a:moveTo>
                    <a:pt x="34360" y="0"/>
                  </a:moveTo>
                  <a:lnTo>
                    <a:pt x="34360" y="9549"/>
                  </a:lnTo>
                  <a:cubicBezTo>
                    <a:pt x="21315" y="9549"/>
                    <a:pt x="14664" y="12277"/>
                    <a:pt x="9294" y="20121"/>
                  </a:cubicBezTo>
                  <a:lnTo>
                    <a:pt x="9294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4" y="1194"/>
                  </a:lnTo>
                  <a:lnTo>
                    <a:pt x="9294" y="12874"/>
                  </a:lnTo>
                  <a:cubicBezTo>
                    <a:pt x="13983" y="4860"/>
                    <a:pt x="20889" y="0"/>
                    <a:pt x="34360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2D84C7BC-6DF0-0DA6-D2FB-58BA4408CA84}"/>
                </a:ext>
              </a:extLst>
            </p:cNvPr>
            <p:cNvSpPr/>
            <p:nvPr/>
          </p:nvSpPr>
          <p:spPr>
            <a:xfrm>
              <a:off x="7996171" y="3011057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6 w 13470"/>
                <a:gd name="connsiteY1" fmla="*/ 0 h 86026"/>
                <a:gd name="connsiteX2" fmla="*/ 13471 w 13470"/>
                <a:gd name="connsiteY2" fmla="*/ 6565 h 86026"/>
                <a:gd name="connsiteX3" fmla="*/ 6736 w 13470"/>
                <a:gd name="connsiteY3" fmla="*/ 13300 h 86026"/>
                <a:gd name="connsiteX4" fmla="*/ 0 w 13470"/>
                <a:gd name="connsiteY4" fmla="*/ 6565 h 86026"/>
                <a:gd name="connsiteX5" fmla="*/ 2131 w 13470"/>
                <a:gd name="connsiteY5" fmla="*/ 26004 h 86026"/>
                <a:gd name="connsiteX6" fmla="*/ 11168 w 13470"/>
                <a:gd name="connsiteY6" fmla="*/ 26004 h 86026"/>
                <a:gd name="connsiteX7" fmla="*/ 11168 w 13470"/>
                <a:gd name="connsiteY7" fmla="*/ 86026 h 86026"/>
                <a:gd name="connsiteX8" fmla="*/ 2131 w 13470"/>
                <a:gd name="connsiteY8" fmla="*/ 86026 h 86026"/>
                <a:gd name="connsiteX9" fmla="*/ 2131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899" y="13300"/>
                    <a:pt x="0" y="10402"/>
                    <a:pt x="0" y="6565"/>
                  </a:cubicBezTo>
                  <a:close/>
                  <a:moveTo>
                    <a:pt x="2131" y="26004"/>
                  </a:moveTo>
                  <a:lnTo>
                    <a:pt x="11168" y="26004"/>
                  </a:lnTo>
                  <a:lnTo>
                    <a:pt x="11168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5AA7ED6C-FEDA-2AA8-A322-8E4C5D44FCDF}"/>
                </a:ext>
              </a:extLst>
            </p:cNvPr>
            <p:cNvSpPr/>
            <p:nvPr/>
          </p:nvSpPr>
          <p:spPr>
            <a:xfrm>
              <a:off x="8027290" y="3014723"/>
              <a:ext cx="58316" cy="83553"/>
            </a:xfrm>
            <a:custGeom>
              <a:avLst/>
              <a:gdLst>
                <a:gd name="connsiteX0" fmla="*/ 58317 w 58316"/>
                <a:gd name="connsiteY0" fmla="*/ 52349 h 83553"/>
                <a:gd name="connsiteX1" fmla="*/ 29499 w 58316"/>
                <a:gd name="connsiteY1" fmla="*/ 83554 h 83553"/>
                <a:gd name="connsiteX2" fmla="*/ 9037 w 58316"/>
                <a:gd name="connsiteY2" fmla="*/ 74175 h 83553"/>
                <a:gd name="connsiteX3" fmla="*/ 9037 w 58316"/>
                <a:gd name="connsiteY3" fmla="*/ 82445 h 83553"/>
                <a:gd name="connsiteX4" fmla="*/ 0 w 58316"/>
                <a:gd name="connsiteY4" fmla="*/ 82445 h 83553"/>
                <a:gd name="connsiteX5" fmla="*/ 0 w 58316"/>
                <a:gd name="connsiteY5" fmla="*/ 0 h 83553"/>
                <a:gd name="connsiteX6" fmla="*/ 9037 w 58316"/>
                <a:gd name="connsiteY6" fmla="*/ 0 h 83553"/>
                <a:gd name="connsiteX7" fmla="*/ 9037 w 58316"/>
                <a:gd name="connsiteY7" fmla="*/ 30608 h 83553"/>
                <a:gd name="connsiteX8" fmla="*/ 29499 w 58316"/>
                <a:gd name="connsiteY8" fmla="*/ 21230 h 83553"/>
                <a:gd name="connsiteX9" fmla="*/ 58317 w 58316"/>
                <a:gd name="connsiteY9" fmla="*/ 52349 h 83553"/>
                <a:gd name="connsiteX10" fmla="*/ 49024 w 58316"/>
                <a:gd name="connsiteY10" fmla="*/ 52264 h 83553"/>
                <a:gd name="connsiteX11" fmla="*/ 27794 w 58316"/>
                <a:gd name="connsiteY11" fmla="*/ 29159 h 83553"/>
                <a:gd name="connsiteX12" fmla="*/ 8952 w 58316"/>
                <a:gd name="connsiteY12" fmla="*/ 39731 h 83553"/>
                <a:gd name="connsiteX13" fmla="*/ 8952 w 58316"/>
                <a:gd name="connsiteY13" fmla="*/ 65052 h 83553"/>
                <a:gd name="connsiteX14" fmla="*/ 27282 w 58316"/>
                <a:gd name="connsiteY14" fmla="*/ 75539 h 83553"/>
                <a:gd name="connsiteX15" fmla="*/ 49024 w 58316"/>
                <a:gd name="connsiteY15" fmla="*/ 52264 h 8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316" h="83553">
                  <a:moveTo>
                    <a:pt x="58317" y="52349"/>
                  </a:moveTo>
                  <a:cubicBezTo>
                    <a:pt x="58317" y="70253"/>
                    <a:pt x="46551" y="83554"/>
                    <a:pt x="29499" y="83554"/>
                  </a:cubicBezTo>
                  <a:cubicBezTo>
                    <a:pt x="22167" y="83554"/>
                    <a:pt x="14664" y="80740"/>
                    <a:pt x="9037" y="74175"/>
                  </a:cubicBezTo>
                  <a:lnTo>
                    <a:pt x="9037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9037" y="0"/>
                  </a:lnTo>
                  <a:lnTo>
                    <a:pt x="9037" y="30608"/>
                  </a:lnTo>
                  <a:cubicBezTo>
                    <a:pt x="14664" y="24043"/>
                    <a:pt x="22252" y="21230"/>
                    <a:pt x="29499" y="21230"/>
                  </a:cubicBezTo>
                  <a:cubicBezTo>
                    <a:pt x="46466" y="21144"/>
                    <a:pt x="58317" y="34530"/>
                    <a:pt x="58317" y="52349"/>
                  </a:cubicBezTo>
                  <a:close/>
                  <a:moveTo>
                    <a:pt x="49024" y="52264"/>
                  </a:moveTo>
                  <a:cubicBezTo>
                    <a:pt x="49024" y="39049"/>
                    <a:pt x="40413" y="29159"/>
                    <a:pt x="27794" y="29159"/>
                  </a:cubicBezTo>
                  <a:cubicBezTo>
                    <a:pt x="21570" y="29159"/>
                    <a:pt x="14408" y="32143"/>
                    <a:pt x="8952" y="39731"/>
                  </a:cubicBezTo>
                  <a:lnTo>
                    <a:pt x="8952" y="65052"/>
                  </a:lnTo>
                  <a:cubicBezTo>
                    <a:pt x="14152" y="72470"/>
                    <a:pt x="20717" y="75539"/>
                    <a:pt x="27282" y="75539"/>
                  </a:cubicBezTo>
                  <a:cubicBezTo>
                    <a:pt x="40242" y="75539"/>
                    <a:pt x="49024" y="65564"/>
                    <a:pt x="49024" y="52264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C9E26106-261F-F0BF-ABEE-A118EB9C1C0A}"/>
                </a:ext>
              </a:extLst>
            </p:cNvPr>
            <p:cNvSpPr/>
            <p:nvPr/>
          </p:nvSpPr>
          <p:spPr>
            <a:xfrm>
              <a:off x="8097373" y="3035867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0 w 62920"/>
                <a:gd name="connsiteY1" fmla="*/ 0 h 62409"/>
                <a:gd name="connsiteX2" fmla="*/ 62921 w 62920"/>
                <a:gd name="connsiteY2" fmla="*/ 31205 h 62409"/>
                <a:gd name="connsiteX3" fmla="*/ 31460 w 62920"/>
                <a:gd name="connsiteY3" fmla="*/ 62409 h 62409"/>
                <a:gd name="connsiteX4" fmla="*/ 0 w 62920"/>
                <a:gd name="connsiteY4" fmla="*/ 31205 h 62409"/>
                <a:gd name="connsiteX5" fmla="*/ 53628 w 62920"/>
                <a:gd name="connsiteY5" fmla="*/ 31205 h 62409"/>
                <a:gd name="connsiteX6" fmla="*/ 31460 w 62920"/>
                <a:gd name="connsiteY6" fmla="*/ 8014 h 62409"/>
                <a:gd name="connsiteX7" fmla="*/ 9293 w 62920"/>
                <a:gd name="connsiteY7" fmla="*/ 31205 h 62409"/>
                <a:gd name="connsiteX8" fmla="*/ 31460 w 62920"/>
                <a:gd name="connsiteY8" fmla="*/ 54395 h 62409"/>
                <a:gd name="connsiteX9" fmla="*/ 53628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0"/>
                    <a:pt x="13556" y="0"/>
                    <a:pt x="31460" y="0"/>
                  </a:cubicBezTo>
                  <a:cubicBezTo>
                    <a:pt x="49365" y="0"/>
                    <a:pt x="62921" y="13300"/>
                    <a:pt x="62921" y="31205"/>
                  </a:cubicBezTo>
                  <a:cubicBezTo>
                    <a:pt x="62921" y="49109"/>
                    <a:pt x="49365" y="62409"/>
                    <a:pt x="31460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628" y="31205"/>
                  </a:moveTo>
                  <a:cubicBezTo>
                    <a:pt x="53628" y="17904"/>
                    <a:pt x="44079" y="8014"/>
                    <a:pt x="31460" y="8014"/>
                  </a:cubicBezTo>
                  <a:cubicBezTo>
                    <a:pt x="18842" y="8014"/>
                    <a:pt x="9293" y="17904"/>
                    <a:pt x="9293" y="31205"/>
                  </a:cubicBezTo>
                  <a:cubicBezTo>
                    <a:pt x="9293" y="44505"/>
                    <a:pt x="18842" y="54395"/>
                    <a:pt x="31460" y="54395"/>
                  </a:cubicBezTo>
                  <a:cubicBezTo>
                    <a:pt x="44079" y="54395"/>
                    <a:pt x="53628" y="44505"/>
                    <a:pt x="53628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B4BC8744-B3A6-2528-5760-BE86F3541959}"/>
                </a:ext>
              </a:extLst>
            </p:cNvPr>
            <p:cNvSpPr/>
            <p:nvPr/>
          </p:nvSpPr>
          <p:spPr>
            <a:xfrm>
              <a:off x="8171462" y="3014723"/>
              <a:ext cx="63944" cy="82445"/>
            </a:xfrm>
            <a:custGeom>
              <a:avLst/>
              <a:gdLst>
                <a:gd name="connsiteX0" fmla="*/ 63944 w 63944"/>
                <a:gd name="connsiteY0" fmla="*/ 8611 h 82445"/>
                <a:gd name="connsiteX1" fmla="*/ 36747 w 63944"/>
                <a:gd name="connsiteY1" fmla="*/ 8611 h 82445"/>
                <a:gd name="connsiteX2" fmla="*/ 36747 w 63944"/>
                <a:gd name="connsiteY2" fmla="*/ 82445 h 82445"/>
                <a:gd name="connsiteX3" fmla="*/ 27198 w 63944"/>
                <a:gd name="connsiteY3" fmla="*/ 82445 h 82445"/>
                <a:gd name="connsiteX4" fmla="*/ 27198 w 63944"/>
                <a:gd name="connsiteY4" fmla="*/ 8611 h 82445"/>
                <a:gd name="connsiteX5" fmla="*/ 0 w 63944"/>
                <a:gd name="connsiteY5" fmla="*/ 8611 h 82445"/>
                <a:gd name="connsiteX6" fmla="*/ 0 w 63944"/>
                <a:gd name="connsiteY6" fmla="*/ 0 h 82445"/>
                <a:gd name="connsiteX7" fmla="*/ 63944 w 63944"/>
                <a:gd name="connsiteY7" fmla="*/ 0 h 82445"/>
                <a:gd name="connsiteX8" fmla="*/ 63944 w 63944"/>
                <a:gd name="connsiteY8" fmla="*/ 861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944" h="82445">
                  <a:moveTo>
                    <a:pt x="63944" y="8611"/>
                  </a:moveTo>
                  <a:lnTo>
                    <a:pt x="36747" y="8611"/>
                  </a:lnTo>
                  <a:lnTo>
                    <a:pt x="36747" y="82445"/>
                  </a:lnTo>
                  <a:lnTo>
                    <a:pt x="27198" y="82445"/>
                  </a:lnTo>
                  <a:lnTo>
                    <a:pt x="27198" y="8611"/>
                  </a:lnTo>
                  <a:lnTo>
                    <a:pt x="0" y="8611"/>
                  </a:lnTo>
                  <a:lnTo>
                    <a:pt x="0" y="0"/>
                  </a:lnTo>
                  <a:lnTo>
                    <a:pt x="63944" y="0"/>
                  </a:lnTo>
                  <a:lnTo>
                    <a:pt x="63944" y="8611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2FF69385-8DA0-F6F7-E9F1-910D3BD37FFB}"/>
                </a:ext>
              </a:extLst>
            </p:cNvPr>
            <p:cNvSpPr/>
            <p:nvPr/>
          </p:nvSpPr>
          <p:spPr>
            <a:xfrm>
              <a:off x="8232422" y="3035867"/>
              <a:ext cx="56270" cy="62409"/>
            </a:xfrm>
            <a:custGeom>
              <a:avLst/>
              <a:gdLst>
                <a:gd name="connsiteX0" fmla="*/ 56271 w 56270"/>
                <a:gd name="connsiteY0" fmla="*/ 33336 h 62409"/>
                <a:gd name="connsiteX1" fmla="*/ 9549 w 56270"/>
                <a:gd name="connsiteY1" fmla="*/ 33336 h 62409"/>
                <a:gd name="connsiteX2" fmla="*/ 32995 w 56270"/>
                <a:gd name="connsiteY2" fmla="*/ 54395 h 62409"/>
                <a:gd name="connsiteX3" fmla="*/ 52861 w 56270"/>
                <a:gd name="connsiteY3" fmla="*/ 49706 h 62409"/>
                <a:gd name="connsiteX4" fmla="*/ 52861 w 56270"/>
                <a:gd name="connsiteY4" fmla="*/ 58999 h 62409"/>
                <a:gd name="connsiteX5" fmla="*/ 32739 w 56270"/>
                <a:gd name="connsiteY5" fmla="*/ 62409 h 62409"/>
                <a:gd name="connsiteX6" fmla="*/ 0 w 56270"/>
                <a:gd name="connsiteY6" fmla="*/ 30011 h 62409"/>
                <a:gd name="connsiteX7" fmla="*/ 29330 w 56270"/>
                <a:gd name="connsiteY7" fmla="*/ 0 h 62409"/>
                <a:gd name="connsiteX8" fmla="*/ 56271 w 56270"/>
                <a:gd name="connsiteY8" fmla="*/ 29414 h 62409"/>
                <a:gd name="connsiteX9" fmla="*/ 56271 w 56270"/>
                <a:gd name="connsiteY9" fmla="*/ 33336 h 62409"/>
                <a:gd name="connsiteX10" fmla="*/ 9720 w 56270"/>
                <a:gd name="connsiteY10" fmla="*/ 26174 h 62409"/>
                <a:gd name="connsiteX11" fmla="*/ 46892 w 56270"/>
                <a:gd name="connsiteY11" fmla="*/ 26174 h 62409"/>
                <a:gd name="connsiteX12" fmla="*/ 29330 w 56270"/>
                <a:gd name="connsiteY12" fmla="*/ 7673 h 62409"/>
                <a:gd name="connsiteX13" fmla="*/ 9720 w 56270"/>
                <a:gd name="connsiteY13" fmla="*/ 26174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0" h="62409">
                  <a:moveTo>
                    <a:pt x="56271" y="33336"/>
                  </a:moveTo>
                  <a:lnTo>
                    <a:pt x="9549" y="33336"/>
                  </a:lnTo>
                  <a:cubicBezTo>
                    <a:pt x="10657" y="47745"/>
                    <a:pt x="18502" y="54395"/>
                    <a:pt x="32995" y="54395"/>
                  </a:cubicBezTo>
                  <a:cubicBezTo>
                    <a:pt x="39049" y="54395"/>
                    <a:pt x="45273" y="52775"/>
                    <a:pt x="52861" y="49706"/>
                  </a:cubicBezTo>
                  <a:lnTo>
                    <a:pt x="52861" y="58999"/>
                  </a:lnTo>
                  <a:cubicBezTo>
                    <a:pt x="45444" y="61386"/>
                    <a:pt x="38537" y="62409"/>
                    <a:pt x="32739" y="62409"/>
                  </a:cubicBezTo>
                  <a:cubicBezTo>
                    <a:pt x="11766" y="62409"/>
                    <a:pt x="0" y="50644"/>
                    <a:pt x="0" y="30011"/>
                  </a:cubicBezTo>
                  <a:cubicBezTo>
                    <a:pt x="0" y="12703"/>
                    <a:pt x="11510" y="0"/>
                    <a:pt x="29330" y="0"/>
                  </a:cubicBezTo>
                  <a:cubicBezTo>
                    <a:pt x="46296" y="0"/>
                    <a:pt x="56271" y="12618"/>
                    <a:pt x="56271" y="29414"/>
                  </a:cubicBezTo>
                  <a:lnTo>
                    <a:pt x="56271" y="33336"/>
                  </a:lnTo>
                  <a:close/>
                  <a:moveTo>
                    <a:pt x="9720" y="26174"/>
                  </a:moveTo>
                  <a:lnTo>
                    <a:pt x="46892" y="26174"/>
                  </a:lnTo>
                  <a:cubicBezTo>
                    <a:pt x="45699" y="15432"/>
                    <a:pt x="39987" y="7673"/>
                    <a:pt x="29330" y="7673"/>
                  </a:cubicBezTo>
                  <a:cubicBezTo>
                    <a:pt x="18245" y="7673"/>
                    <a:pt x="10999" y="15006"/>
                    <a:pt x="9720" y="26174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7245B9B8-174E-AAD1-4DE3-6A5941573F76}"/>
                </a:ext>
              </a:extLst>
            </p:cNvPr>
            <p:cNvSpPr/>
            <p:nvPr/>
          </p:nvSpPr>
          <p:spPr>
            <a:xfrm>
              <a:off x="8300544" y="3035867"/>
              <a:ext cx="49706" cy="62240"/>
            </a:xfrm>
            <a:custGeom>
              <a:avLst/>
              <a:gdLst>
                <a:gd name="connsiteX0" fmla="*/ 0 w 49706"/>
                <a:gd name="connsiteY0" fmla="*/ 31119 h 62240"/>
                <a:gd name="connsiteX1" fmla="*/ 33336 w 49706"/>
                <a:gd name="connsiteY1" fmla="*/ 0 h 62240"/>
                <a:gd name="connsiteX2" fmla="*/ 49707 w 49706"/>
                <a:gd name="connsiteY2" fmla="*/ 1961 h 62240"/>
                <a:gd name="connsiteX3" fmla="*/ 49707 w 49706"/>
                <a:gd name="connsiteY3" fmla="*/ 10913 h 62240"/>
                <a:gd name="connsiteX4" fmla="*/ 33336 w 49706"/>
                <a:gd name="connsiteY4" fmla="*/ 7929 h 62240"/>
                <a:gd name="connsiteX5" fmla="*/ 9294 w 49706"/>
                <a:gd name="connsiteY5" fmla="*/ 31034 h 62240"/>
                <a:gd name="connsiteX6" fmla="*/ 33336 w 49706"/>
                <a:gd name="connsiteY6" fmla="*/ 54310 h 62240"/>
                <a:gd name="connsiteX7" fmla="*/ 49707 w 49706"/>
                <a:gd name="connsiteY7" fmla="*/ 51326 h 62240"/>
                <a:gd name="connsiteX8" fmla="*/ 49707 w 49706"/>
                <a:gd name="connsiteY8" fmla="*/ 60278 h 62240"/>
                <a:gd name="connsiteX9" fmla="*/ 33422 w 49706"/>
                <a:gd name="connsiteY9" fmla="*/ 62239 h 62240"/>
                <a:gd name="connsiteX10" fmla="*/ 0 w 49706"/>
                <a:gd name="connsiteY10" fmla="*/ 31119 h 6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6" h="62240">
                  <a:moveTo>
                    <a:pt x="0" y="31119"/>
                  </a:moveTo>
                  <a:cubicBezTo>
                    <a:pt x="0" y="13386"/>
                    <a:pt x="13557" y="0"/>
                    <a:pt x="33336" y="0"/>
                  </a:cubicBezTo>
                  <a:cubicBezTo>
                    <a:pt x="37685" y="0"/>
                    <a:pt x="43567" y="597"/>
                    <a:pt x="49707" y="1961"/>
                  </a:cubicBezTo>
                  <a:lnTo>
                    <a:pt x="49707" y="10913"/>
                  </a:lnTo>
                  <a:cubicBezTo>
                    <a:pt x="43738" y="9037"/>
                    <a:pt x="38622" y="7929"/>
                    <a:pt x="33336" y="7929"/>
                  </a:cubicBezTo>
                  <a:cubicBezTo>
                    <a:pt x="19098" y="7929"/>
                    <a:pt x="9294" y="17904"/>
                    <a:pt x="9294" y="31034"/>
                  </a:cubicBezTo>
                  <a:cubicBezTo>
                    <a:pt x="9294" y="44249"/>
                    <a:pt x="19183" y="54310"/>
                    <a:pt x="33336" y="54310"/>
                  </a:cubicBezTo>
                  <a:cubicBezTo>
                    <a:pt x="38708" y="54310"/>
                    <a:pt x="43652" y="53287"/>
                    <a:pt x="49707" y="51326"/>
                  </a:cubicBezTo>
                  <a:lnTo>
                    <a:pt x="49707" y="60278"/>
                  </a:lnTo>
                  <a:cubicBezTo>
                    <a:pt x="43567" y="61813"/>
                    <a:pt x="37685" y="62239"/>
                    <a:pt x="33422" y="62239"/>
                  </a:cubicBezTo>
                  <a:cubicBezTo>
                    <a:pt x="13641" y="62409"/>
                    <a:pt x="0" y="49109"/>
                    <a:pt x="0" y="3111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36" name="Graphic 2">
            <a:extLst>
              <a:ext uri="{FF2B5EF4-FFF2-40B4-BE49-F238E27FC236}">
                <a16:creationId xmlns:a16="http://schemas.microsoft.com/office/drawing/2014/main" id="{B7FAECD5-E5FF-560F-1298-7E376FC84745}"/>
              </a:ext>
            </a:extLst>
          </p:cNvPr>
          <p:cNvGrpSpPr/>
          <p:nvPr/>
        </p:nvGrpSpPr>
        <p:grpSpPr>
          <a:xfrm>
            <a:off x="7127469" y="1936455"/>
            <a:ext cx="1503879" cy="106061"/>
            <a:chOff x="7127469" y="1936455"/>
            <a:chExt cx="1503879" cy="106061"/>
          </a:xfrm>
          <a:solidFill>
            <a:srgbClr val="010202"/>
          </a:solidFill>
        </p:grpSpPr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995731BE-3092-FDDD-A5B5-2A04FC8DCD6B}"/>
                </a:ext>
              </a:extLst>
            </p:cNvPr>
            <p:cNvSpPr/>
            <p:nvPr/>
          </p:nvSpPr>
          <p:spPr>
            <a:xfrm>
              <a:off x="7127469" y="1938928"/>
              <a:ext cx="56441" cy="84665"/>
            </a:xfrm>
            <a:custGeom>
              <a:avLst/>
              <a:gdLst>
                <a:gd name="connsiteX0" fmla="*/ 0 w 56441"/>
                <a:gd name="connsiteY0" fmla="*/ 78097 h 84665"/>
                <a:gd name="connsiteX1" fmla="*/ 0 w 56441"/>
                <a:gd name="connsiteY1" fmla="*/ 66928 h 84665"/>
                <a:gd name="connsiteX2" fmla="*/ 29159 w 56441"/>
                <a:gd name="connsiteY2" fmla="*/ 76136 h 84665"/>
                <a:gd name="connsiteX3" fmla="*/ 46807 w 56441"/>
                <a:gd name="connsiteY3" fmla="*/ 61813 h 84665"/>
                <a:gd name="connsiteX4" fmla="*/ 1108 w 56441"/>
                <a:gd name="connsiteY4" fmla="*/ 22594 h 84665"/>
                <a:gd name="connsiteX5" fmla="*/ 29499 w 56441"/>
                <a:gd name="connsiteY5" fmla="*/ 0 h 84665"/>
                <a:gd name="connsiteX6" fmla="*/ 54224 w 56441"/>
                <a:gd name="connsiteY6" fmla="*/ 4093 h 84665"/>
                <a:gd name="connsiteX7" fmla="*/ 54224 w 56441"/>
                <a:gd name="connsiteY7" fmla="*/ 14068 h 84665"/>
                <a:gd name="connsiteX8" fmla="*/ 28561 w 56441"/>
                <a:gd name="connsiteY8" fmla="*/ 8526 h 84665"/>
                <a:gd name="connsiteX9" fmla="*/ 10743 w 56441"/>
                <a:gd name="connsiteY9" fmla="*/ 21570 h 84665"/>
                <a:gd name="connsiteX10" fmla="*/ 56441 w 56441"/>
                <a:gd name="connsiteY10" fmla="*/ 60619 h 84665"/>
                <a:gd name="connsiteX11" fmla="*/ 28903 w 56441"/>
                <a:gd name="connsiteY11" fmla="*/ 84662 h 84665"/>
                <a:gd name="connsiteX12" fmla="*/ 0 w 56441"/>
                <a:gd name="connsiteY12" fmla="*/ 78097 h 84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441" h="84665">
                  <a:moveTo>
                    <a:pt x="0" y="78097"/>
                  </a:moveTo>
                  <a:lnTo>
                    <a:pt x="0" y="66928"/>
                  </a:lnTo>
                  <a:cubicBezTo>
                    <a:pt x="10401" y="72896"/>
                    <a:pt x="21229" y="76136"/>
                    <a:pt x="29159" y="76136"/>
                  </a:cubicBezTo>
                  <a:cubicBezTo>
                    <a:pt x="39902" y="76136"/>
                    <a:pt x="46807" y="69997"/>
                    <a:pt x="46807" y="61813"/>
                  </a:cubicBezTo>
                  <a:cubicBezTo>
                    <a:pt x="46807" y="39219"/>
                    <a:pt x="1108" y="51837"/>
                    <a:pt x="1108" y="22594"/>
                  </a:cubicBezTo>
                  <a:cubicBezTo>
                    <a:pt x="1108" y="9634"/>
                    <a:pt x="12533" y="0"/>
                    <a:pt x="29499" y="0"/>
                  </a:cubicBezTo>
                  <a:cubicBezTo>
                    <a:pt x="36576" y="0"/>
                    <a:pt x="44419" y="1023"/>
                    <a:pt x="54224" y="4093"/>
                  </a:cubicBezTo>
                  <a:lnTo>
                    <a:pt x="54224" y="14068"/>
                  </a:lnTo>
                  <a:cubicBezTo>
                    <a:pt x="43396" y="9805"/>
                    <a:pt x="35127" y="8526"/>
                    <a:pt x="28561" y="8526"/>
                  </a:cubicBezTo>
                  <a:cubicBezTo>
                    <a:pt x="17733" y="8526"/>
                    <a:pt x="10743" y="14068"/>
                    <a:pt x="10743" y="21570"/>
                  </a:cubicBezTo>
                  <a:cubicBezTo>
                    <a:pt x="10743" y="42288"/>
                    <a:pt x="56441" y="30949"/>
                    <a:pt x="56441" y="60619"/>
                  </a:cubicBezTo>
                  <a:cubicBezTo>
                    <a:pt x="56441" y="74431"/>
                    <a:pt x="45272" y="84662"/>
                    <a:pt x="28903" y="84662"/>
                  </a:cubicBezTo>
                  <a:cubicBezTo>
                    <a:pt x="21400" y="84747"/>
                    <a:pt x="11168" y="83042"/>
                    <a:pt x="0" y="78097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CD390864-9301-A4E0-12EB-ECF8BC8EF8D6}"/>
                </a:ext>
              </a:extLst>
            </p:cNvPr>
            <p:cNvSpPr/>
            <p:nvPr/>
          </p:nvSpPr>
          <p:spPr>
            <a:xfrm>
              <a:off x="7197466" y="1962459"/>
              <a:ext cx="50900" cy="61215"/>
            </a:xfrm>
            <a:custGeom>
              <a:avLst/>
              <a:gdLst>
                <a:gd name="connsiteX0" fmla="*/ 50900 w 50900"/>
                <a:gd name="connsiteY0" fmla="*/ 0 h 61215"/>
                <a:gd name="connsiteX1" fmla="*/ 50900 w 50900"/>
                <a:gd name="connsiteY1" fmla="*/ 60022 h 61215"/>
                <a:gd name="connsiteX2" fmla="*/ 41862 w 50900"/>
                <a:gd name="connsiteY2" fmla="*/ 60022 h 61215"/>
                <a:gd name="connsiteX3" fmla="*/ 41862 w 50900"/>
                <a:gd name="connsiteY3" fmla="*/ 49194 h 61215"/>
                <a:gd name="connsiteX4" fmla="*/ 21571 w 50900"/>
                <a:gd name="connsiteY4" fmla="*/ 61216 h 61215"/>
                <a:gd name="connsiteX5" fmla="*/ 0 w 50900"/>
                <a:gd name="connsiteY5" fmla="*/ 38622 h 61215"/>
                <a:gd name="connsiteX6" fmla="*/ 0 w 50900"/>
                <a:gd name="connsiteY6" fmla="*/ 0 h 61215"/>
                <a:gd name="connsiteX7" fmla="*/ 9038 w 50900"/>
                <a:gd name="connsiteY7" fmla="*/ 0 h 61215"/>
                <a:gd name="connsiteX8" fmla="*/ 9038 w 50900"/>
                <a:gd name="connsiteY8" fmla="*/ 38025 h 61215"/>
                <a:gd name="connsiteX9" fmla="*/ 23617 w 50900"/>
                <a:gd name="connsiteY9" fmla="*/ 52775 h 61215"/>
                <a:gd name="connsiteX10" fmla="*/ 41777 w 50900"/>
                <a:gd name="connsiteY10" fmla="*/ 40754 h 61215"/>
                <a:gd name="connsiteX11" fmla="*/ 41777 w 50900"/>
                <a:gd name="connsiteY11" fmla="*/ 0 h 61215"/>
                <a:gd name="connsiteX12" fmla="*/ 50900 w 50900"/>
                <a:gd name="connsiteY12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00" h="61215">
                  <a:moveTo>
                    <a:pt x="50900" y="0"/>
                  </a:moveTo>
                  <a:lnTo>
                    <a:pt x="50900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1" y="61216"/>
                  </a:cubicBezTo>
                  <a:cubicBezTo>
                    <a:pt x="10061" y="61216"/>
                    <a:pt x="0" y="53116"/>
                    <a:pt x="0" y="38622"/>
                  </a:cubicBezTo>
                  <a:lnTo>
                    <a:pt x="0" y="0"/>
                  </a:lnTo>
                  <a:lnTo>
                    <a:pt x="9038" y="0"/>
                  </a:lnTo>
                  <a:lnTo>
                    <a:pt x="9038" y="38025"/>
                  </a:lnTo>
                  <a:cubicBezTo>
                    <a:pt x="9038" y="47660"/>
                    <a:pt x="16455" y="52775"/>
                    <a:pt x="23617" y="52775"/>
                  </a:cubicBezTo>
                  <a:cubicBezTo>
                    <a:pt x="30523" y="52775"/>
                    <a:pt x="36064" y="48171"/>
                    <a:pt x="41777" y="40754"/>
                  </a:cubicBezTo>
                  <a:lnTo>
                    <a:pt x="41777" y="0"/>
                  </a:lnTo>
                  <a:lnTo>
                    <a:pt x="5090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4AD5ED9F-9A8A-BB30-0CF2-82BE6CF68806}"/>
                </a:ext>
              </a:extLst>
            </p:cNvPr>
            <p:cNvSpPr/>
            <p:nvPr/>
          </p:nvSpPr>
          <p:spPr>
            <a:xfrm>
              <a:off x="7265759" y="1961351"/>
              <a:ext cx="58828" cy="81166"/>
            </a:xfrm>
            <a:custGeom>
              <a:avLst/>
              <a:gdLst>
                <a:gd name="connsiteX0" fmla="*/ 58829 w 58828"/>
                <a:gd name="connsiteY0" fmla="*/ 31120 h 81166"/>
                <a:gd name="connsiteX1" fmla="*/ 30011 w 58828"/>
                <a:gd name="connsiteY1" fmla="*/ 62325 h 81166"/>
                <a:gd name="connsiteX2" fmla="*/ 9038 w 58828"/>
                <a:gd name="connsiteY2" fmla="*/ 52349 h 81166"/>
                <a:gd name="connsiteX3" fmla="*/ 9038 w 58828"/>
                <a:gd name="connsiteY3" fmla="*/ 81167 h 81166"/>
                <a:gd name="connsiteX4" fmla="*/ 0 w 58828"/>
                <a:gd name="connsiteY4" fmla="*/ 81167 h 81166"/>
                <a:gd name="connsiteX5" fmla="*/ 0 w 58828"/>
                <a:gd name="connsiteY5" fmla="*/ 1109 h 81166"/>
                <a:gd name="connsiteX6" fmla="*/ 9038 w 58828"/>
                <a:gd name="connsiteY6" fmla="*/ 1109 h 81166"/>
                <a:gd name="connsiteX7" fmla="*/ 9038 w 58828"/>
                <a:gd name="connsiteY7" fmla="*/ 9976 h 81166"/>
                <a:gd name="connsiteX8" fmla="*/ 30011 w 58828"/>
                <a:gd name="connsiteY8" fmla="*/ 0 h 81166"/>
                <a:gd name="connsiteX9" fmla="*/ 58829 w 58828"/>
                <a:gd name="connsiteY9" fmla="*/ 31120 h 81166"/>
                <a:gd name="connsiteX10" fmla="*/ 49536 w 58828"/>
                <a:gd name="connsiteY10" fmla="*/ 30949 h 81166"/>
                <a:gd name="connsiteX11" fmla="*/ 28306 w 58828"/>
                <a:gd name="connsiteY11" fmla="*/ 7844 h 81166"/>
                <a:gd name="connsiteX12" fmla="*/ 9038 w 58828"/>
                <a:gd name="connsiteY12" fmla="*/ 19184 h 81166"/>
                <a:gd name="connsiteX13" fmla="*/ 9038 w 58828"/>
                <a:gd name="connsiteY13" fmla="*/ 43056 h 81166"/>
                <a:gd name="connsiteX14" fmla="*/ 27880 w 58828"/>
                <a:gd name="connsiteY14" fmla="*/ 54225 h 81166"/>
                <a:gd name="connsiteX15" fmla="*/ 49536 w 58828"/>
                <a:gd name="connsiteY15" fmla="*/ 30949 h 81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28" h="81166">
                  <a:moveTo>
                    <a:pt x="58829" y="31120"/>
                  </a:moveTo>
                  <a:cubicBezTo>
                    <a:pt x="58829" y="49024"/>
                    <a:pt x="47063" y="62325"/>
                    <a:pt x="30011" y="62325"/>
                  </a:cubicBezTo>
                  <a:cubicBezTo>
                    <a:pt x="22508" y="62325"/>
                    <a:pt x="14750" y="59341"/>
                    <a:pt x="9038" y="52349"/>
                  </a:cubicBezTo>
                  <a:lnTo>
                    <a:pt x="9038" y="81167"/>
                  </a:lnTo>
                  <a:lnTo>
                    <a:pt x="0" y="81167"/>
                  </a:lnTo>
                  <a:lnTo>
                    <a:pt x="0" y="1109"/>
                  </a:lnTo>
                  <a:lnTo>
                    <a:pt x="9038" y="1109"/>
                  </a:lnTo>
                  <a:lnTo>
                    <a:pt x="9038" y="9976"/>
                  </a:lnTo>
                  <a:cubicBezTo>
                    <a:pt x="14664" y="3070"/>
                    <a:pt x="22423" y="0"/>
                    <a:pt x="30011" y="0"/>
                  </a:cubicBezTo>
                  <a:cubicBezTo>
                    <a:pt x="46892" y="-85"/>
                    <a:pt x="58829" y="13216"/>
                    <a:pt x="58829" y="31120"/>
                  </a:cubicBezTo>
                  <a:close/>
                  <a:moveTo>
                    <a:pt x="49536" y="30949"/>
                  </a:moveTo>
                  <a:cubicBezTo>
                    <a:pt x="49536" y="17734"/>
                    <a:pt x="40925" y="7844"/>
                    <a:pt x="28306" y="7844"/>
                  </a:cubicBezTo>
                  <a:cubicBezTo>
                    <a:pt x="21912" y="7844"/>
                    <a:pt x="14409" y="10914"/>
                    <a:pt x="9038" y="19184"/>
                  </a:cubicBezTo>
                  <a:lnTo>
                    <a:pt x="9038" y="43056"/>
                  </a:lnTo>
                  <a:cubicBezTo>
                    <a:pt x="14239" y="50985"/>
                    <a:pt x="21144" y="54225"/>
                    <a:pt x="27880" y="54225"/>
                  </a:cubicBezTo>
                  <a:cubicBezTo>
                    <a:pt x="40669" y="54310"/>
                    <a:pt x="49536" y="44335"/>
                    <a:pt x="49536" y="3094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DF687CC8-6D53-0DC8-12C6-7548ECBD5BDE}"/>
                </a:ext>
              </a:extLst>
            </p:cNvPr>
            <p:cNvSpPr/>
            <p:nvPr/>
          </p:nvSpPr>
          <p:spPr>
            <a:xfrm>
              <a:off x="7333369" y="1961266"/>
              <a:ext cx="56270" cy="62409"/>
            </a:xfrm>
            <a:custGeom>
              <a:avLst/>
              <a:gdLst>
                <a:gd name="connsiteX0" fmla="*/ 56271 w 56270"/>
                <a:gd name="connsiteY0" fmla="*/ 33336 h 62409"/>
                <a:gd name="connsiteX1" fmla="*/ 9549 w 56270"/>
                <a:gd name="connsiteY1" fmla="*/ 33336 h 62409"/>
                <a:gd name="connsiteX2" fmla="*/ 32995 w 56270"/>
                <a:gd name="connsiteY2" fmla="*/ 54395 h 62409"/>
                <a:gd name="connsiteX3" fmla="*/ 52860 w 56270"/>
                <a:gd name="connsiteY3" fmla="*/ 49706 h 62409"/>
                <a:gd name="connsiteX4" fmla="*/ 52860 w 56270"/>
                <a:gd name="connsiteY4" fmla="*/ 58999 h 62409"/>
                <a:gd name="connsiteX5" fmla="*/ 32739 w 56270"/>
                <a:gd name="connsiteY5" fmla="*/ 62409 h 62409"/>
                <a:gd name="connsiteX6" fmla="*/ 0 w 56270"/>
                <a:gd name="connsiteY6" fmla="*/ 30011 h 62409"/>
                <a:gd name="connsiteX7" fmla="*/ 29329 w 56270"/>
                <a:gd name="connsiteY7" fmla="*/ 0 h 62409"/>
                <a:gd name="connsiteX8" fmla="*/ 56271 w 56270"/>
                <a:gd name="connsiteY8" fmla="*/ 29414 h 62409"/>
                <a:gd name="connsiteX9" fmla="*/ 56271 w 56270"/>
                <a:gd name="connsiteY9" fmla="*/ 33336 h 62409"/>
                <a:gd name="connsiteX10" fmla="*/ 9720 w 56270"/>
                <a:gd name="connsiteY10" fmla="*/ 26089 h 62409"/>
                <a:gd name="connsiteX11" fmla="*/ 46892 w 56270"/>
                <a:gd name="connsiteY11" fmla="*/ 26089 h 62409"/>
                <a:gd name="connsiteX12" fmla="*/ 29329 w 56270"/>
                <a:gd name="connsiteY12" fmla="*/ 7588 h 62409"/>
                <a:gd name="connsiteX13" fmla="*/ 9720 w 56270"/>
                <a:gd name="connsiteY13" fmla="*/ 26089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0" h="62409">
                  <a:moveTo>
                    <a:pt x="56271" y="33336"/>
                  </a:moveTo>
                  <a:lnTo>
                    <a:pt x="9549" y="33336"/>
                  </a:lnTo>
                  <a:cubicBezTo>
                    <a:pt x="10657" y="47745"/>
                    <a:pt x="18500" y="54395"/>
                    <a:pt x="32995" y="54395"/>
                  </a:cubicBezTo>
                  <a:cubicBezTo>
                    <a:pt x="39048" y="54395"/>
                    <a:pt x="45272" y="52775"/>
                    <a:pt x="52860" y="49706"/>
                  </a:cubicBezTo>
                  <a:lnTo>
                    <a:pt x="52860" y="58999"/>
                  </a:lnTo>
                  <a:cubicBezTo>
                    <a:pt x="45443" y="61386"/>
                    <a:pt x="38537" y="62409"/>
                    <a:pt x="32739" y="62409"/>
                  </a:cubicBezTo>
                  <a:cubicBezTo>
                    <a:pt x="11766" y="62409"/>
                    <a:pt x="0" y="50644"/>
                    <a:pt x="0" y="30011"/>
                  </a:cubicBezTo>
                  <a:cubicBezTo>
                    <a:pt x="0" y="12703"/>
                    <a:pt x="11510" y="0"/>
                    <a:pt x="29329" y="0"/>
                  </a:cubicBezTo>
                  <a:cubicBezTo>
                    <a:pt x="46295" y="0"/>
                    <a:pt x="56271" y="12618"/>
                    <a:pt x="56271" y="29414"/>
                  </a:cubicBezTo>
                  <a:lnTo>
                    <a:pt x="56271" y="33336"/>
                  </a:lnTo>
                  <a:close/>
                  <a:moveTo>
                    <a:pt x="9720" y="26089"/>
                  </a:moveTo>
                  <a:lnTo>
                    <a:pt x="46892" y="26089"/>
                  </a:lnTo>
                  <a:cubicBezTo>
                    <a:pt x="45699" y="15346"/>
                    <a:pt x="39986" y="7588"/>
                    <a:pt x="29329" y="7588"/>
                  </a:cubicBezTo>
                  <a:cubicBezTo>
                    <a:pt x="18245" y="7673"/>
                    <a:pt x="10998" y="14920"/>
                    <a:pt x="9720" y="2608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17728134-86D1-9591-76D3-2F4EFF8B7D9D}"/>
                </a:ext>
              </a:extLst>
            </p:cNvPr>
            <p:cNvSpPr/>
            <p:nvPr/>
          </p:nvSpPr>
          <p:spPr>
            <a:xfrm>
              <a:off x="7402770" y="1961266"/>
              <a:ext cx="34358" cy="61215"/>
            </a:xfrm>
            <a:custGeom>
              <a:avLst/>
              <a:gdLst>
                <a:gd name="connsiteX0" fmla="*/ 34358 w 34358"/>
                <a:gd name="connsiteY0" fmla="*/ 0 h 61215"/>
                <a:gd name="connsiteX1" fmla="*/ 34358 w 34358"/>
                <a:gd name="connsiteY1" fmla="*/ 9549 h 61215"/>
                <a:gd name="connsiteX2" fmla="*/ 9293 w 34358"/>
                <a:gd name="connsiteY2" fmla="*/ 20121 h 61215"/>
                <a:gd name="connsiteX3" fmla="*/ 9293 w 34358"/>
                <a:gd name="connsiteY3" fmla="*/ 61216 h 61215"/>
                <a:gd name="connsiteX4" fmla="*/ 0 w 34358"/>
                <a:gd name="connsiteY4" fmla="*/ 61216 h 61215"/>
                <a:gd name="connsiteX5" fmla="*/ 0 w 34358"/>
                <a:gd name="connsiteY5" fmla="*/ 1194 h 61215"/>
                <a:gd name="connsiteX6" fmla="*/ 9293 w 34358"/>
                <a:gd name="connsiteY6" fmla="*/ 1194 h 61215"/>
                <a:gd name="connsiteX7" fmla="*/ 9293 w 34358"/>
                <a:gd name="connsiteY7" fmla="*/ 12874 h 61215"/>
                <a:gd name="connsiteX8" fmla="*/ 34358 w 34358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8" h="61215">
                  <a:moveTo>
                    <a:pt x="34358" y="0"/>
                  </a:moveTo>
                  <a:lnTo>
                    <a:pt x="34358" y="9549"/>
                  </a:lnTo>
                  <a:cubicBezTo>
                    <a:pt x="21315" y="9549"/>
                    <a:pt x="14664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3" y="1194"/>
                  </a:lnTo>
                  <a:lnTo>
                    <a:pt x="9293" y="12874"/>
                  </a:lnTo>
                  <a:cubicBezTo>
                    <a:pt x="13983" y="4860"/>
                    <a:pt x="20973" y="0"/>
                    <a:pt x="34358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874E6CD2-916C-7E06-74E6-357204847ECC}"/>
                </a:ext>
              </a:extLst>
            </p:cNvPr>
            <p:cNvSpPr/>
            <p:nvPr/>
          </p:nvSpPr>
          <p:spPr>
            <a:xfrm>
              <a:off x="7441818" y="1961180"/>
              <a:ext cx="49705" cy="62242"/>
            </a:xfrm>
            <a:custGeom>
              <a:avLst/>
              <a:gdLst>
                <a:gd name="connsiteX0" fmla="*/ 0 w 49705"/>
                <a:gd name="connsiteY0" fmla="*/ 31120 h 62242"/>
                <a:gd name="connsiteX1" fmla="*/ 33336 w 49705"/>
                <a:gd name="connsiteY1" fmla="*/ 0 h 62242"/>
                <a:gd name="connsiteX2" fmla="*/ 49705 w 49705"/>
                <a:gd name="connsiteY2" fmla="*/ 1961 h 62242"/>
                <a:gd name="connsiteX3" fmla="*/ 49705 w 49705"/>
                <a:gd name="connsiteY3" fmla="*/ 10913 h 62242"/>
                <a:gd name="connsiteX4" fmla="*/ 33336 w 49705"/>
                <a:gd name="connsiteY4" fmla="*/ 7929 h 62242"/>
                <a:gd name="connsiteX5" fmla="*/ 9293 w 49705"/>
                <a:gd name="connsiteY5" fmla="*/ 31034 h 62242"/>
                <a:gd name="connsiteX6" fmla="*/ 33336 w 49705"/>
                <a:gd name="connsiteY6" fmla="*/ 54310 h 62242"/>
                <a:gd name="connsiteX7" fmla="*/ 49705 w 49705"/>
                <a:gd name="connsiteY7" fmla="*/ 51326 h 62242"/>
                <a:gd name="connsiteX8" fmla="*/ 49705 w 49705"/>
                <a:gd name="connsiteY8" fmla="*/ 60278 h 62242"/>
                <a:gd name="connsiteX9" fmla="*/ 33422 w 49705"/>
                <a:gd name="connsiteY9" fmla="*/ 62239 h 62242"/>
                <a:gd name="connsiteX10" fmla="*/ 0 w 49705"/>
                <a:gd name="connsiteY10" fmla="*/ 31120 h 6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2">
                  <a:moveTo>
                    <a:pt x="0" y="31120"/>
                  </a:moveTo>
                  <a:cubicBezTo>
                    <a:pt x="0" y="13386"/>
                    <a:pt x="13556" y="0"/>
                    <a:pt x="33336" y="0"/>
                  </a:cubicBezTo>
                  <a:cubicBezTo>
                    <a:pt x="37685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8" y="9037"/>
                    <a:pt x="38622" y="7929"/>
                    <a:pt x="33336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6" y="54310"/>
                  </a:cubicBezTo>
                  <a:cubicBezTo>
                    <a:pt x="38708" y="54310"/>
                    <a:pt x="43652" y="53287"/>
                    <a:pt x="49705" y="51326"/>
                  </a:cubicBezTo>
                  <a:lnTo>
                    <a:pt x="49705" y="60278"/>
                  </a:lnTo>
                  <a:cubicBezTo>
                    <a:pt x="43567" y="61813"/>
                    <a:pt x="37685" y="62239"/>
                    <a:pt x="33422" y="62239"/>
                  </a:cubicBezTo>
                  <a:cubicBezTo>
                    <a:pt x="13641" y="62495"/>
                    <a:pt x="0" y="49194"/>
                    <a:pt x="0" y="3112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51C07F6F-F97C-BE76-C47C-B8AD39449AD5}"/>
                </a:ext>
              </a:extLst>
            </p:cNvPr>
            <p:cNvSpPr/>
            <p:nvPr/>
          </p:nvSpPr>
          <p:spPr>
            <a:xfrm>
              <a:off x="7505250" y="1961266"/>
              <a:ext cx="34359" cy="61215"/>
            </a:xfrm>
            <a:custGeom>
              <a:avLst/>
              <a:gdLst>
                <a:gd name="connsiteX0" fmla="*/ 34360 w 34359"/>
                <a:gd name="connsiteY0" fmla="*/ 0 h 61215"/>
                <a:gd name="connsiteX1" fmla="*/ 34360 w 34359"/>
                <a:gd name="connsiteY1" fmla="*/ 9549 h 61215"/>
                <a:gd name="connsiteX2" fmla="*/ 9294 w 34359"/>
                <a:gd name="connsiteY2" fmla="*/ 20121 h 61215"/>
                <a:gd name="connsiteX3" fmla="*/ 9294 w 34359"/>
                <a:gd name="connsiteY3" fmla="*/ 61216 h 61215"/>
                <a:gd name="connsiteX4" fmla="*/ 0 w 34359"/>
                <a:gd name="connsiteY4" fmla="*/ 61216 h 61215"/>
                <a:gd name="connsiteX5" fmla="*/ 0 w 34359"/>
                <a:gd name="connsiteY5" fmla="*/ 1194 h 61215"/>
                <a:gd name="connsiteX6" fmla="*/ 9294 w 34359"/>
                <a:gd name="connsiteY6" fmla="*/ 1194 h 61215"/>
                <a:gd name="connsiteX7" fmla="*/ 9294 w 34359"/>
                <a:gd name="connsiteY7" fmla="*/ 12874 h 61215"/>
                <a:gd name="connsiteX8" fmla="*/ 34360 w 34359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5">
                  <a:moveTo>
                    <a:pt x="34360" y="0"/>
                  </a:moveTo>
                  <a:lnTo>
                    <a:pt x="34360" y="9549"/>
                  </a:lnTo>
                  <a:cubicBezTo>
                    <a:pt x="21315" y="9549"/>
                    <a:pt x="14665" y="12277"/>
                    <a:pt x="9294" y="20121"/>
                  </a:cubicBezTo>
                  <a:lnTo>
                    <a:pt x="9294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4" y="1194"/>
                  </a:lnTo>
                  <a:lnTo>
                    <a:pt x="9294" y="12874"/>
                  </a:lnTo>
                  <a:cubicBezTo>
                    <a:pt x="13983" y="4860"/>
                    <a:pt x="20889" y="0"/>
                    <a:pt x="34360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C4464754-A974-8EF9-F19C-C6C587779966}"/>
                </a:ext>
              </a:extLst>
            </p:cNvPr>
            <p:cNvSpPr/>
            <p:nvPr/>
          </p:nvSpPr>
          <p:spPr>
            <a:xfrm>
              <a:off x="7549585" y="1936455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6 w 13470"/>
                <a:gd name="connsiteY1" fmla="*/ 0 h 86026"/>
                <a:gd name="connsiteX2" fmla="*/ 13471 w 13470"/>
                <a:gd name="connsiteY2" fmla="*/ 6565 h 86026"/>
                <a:gd name="connsiteX3" fmla="*/ 6736 w 13470"/>
                <a:gd name="connsiteY3" fmla="*/ 13300 h 86026"/>
                <a:gd name="connsiteX4" fmla="*/ 0 w 13470"/>
                <a:gd name="connsiteY4" fmla="*/ 6565 h 86026"/>
                <a:gd name="connsiteX5" fmla="*/ 2131 w 13470"/>
                <a:gd name="connsiteY5" fmla="*/ 26004 h 86026"/>
                <a:gd name="connsiteX6" fmla="*/ 11168 w 13470"/>
                <a:gd name="connsiteY6" fmla="*/ 26004 h 86026"/>
                <a:gd name="connsiteX7" fmla="*/ 11168 w 13470"/>
                <a:gd name="connsiteY7" fmla="*/ 86026 h 86026"/>
                <a:gd name="connsiteX8" fmla="*/ 2131 w 13470"/>
                <a:gd name="connsiteY8" fmla="*/ 86026 h 86026"/>
                <a:gd name="connsiteX9" fmla="*/ 2131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899" y="13300"/>
                    <a:pt x="0" y="10316"/>
                    <a:pt x="0" y="6565"/>
                  </a:cubicBezTo>
                  <a:close/>
                  <a:moveTo>
                    <a:pt x="2131" y="26004"/>
                  </a:moveTo>
                  <a:lnTo>
                    <a:pt x="11168" y="26004"/>
                  </a:lnTo>
                  <a:lnTo>
                    <a:pt x="11168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CCD9DBC8-F19B-B63C-C76B-5303F2BCD757}"/>
                </a:ext>
              </a:extLst>
            </p:cNvPr>
            <p:cNvSpPr/>
            <p:nvPr/>
          </p:nvSpPr>
          <p:spPr>
            <a:xfrm>
              <a:off x="7573031" y="1946431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5 h 77244"/>
                <a:gd name="connsiteX2" fmla="*/ 28305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80 w 38451"/>
                <a:gd name="connsiteY5" fmla="*/ 77244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5"/>
                  </a:lnTo>
                  <a:cubicBezTo>
                    <a:pt x="18331" y="64882"/>
                    <a:pt x="21996" y="69230"/>
                    <a:pt x="28305" y="69230"/>
                  </a:cubicBezTo>
                  <a:cubicBezTo>
                    <a:pt x="30097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2" y="77244"/>
                    <a:pt x="27880" y="77244"/>
                  </a:cubicBezTo>
                  <a:cubicBezTo>
                    <a:pt x="16796" y="77244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30C96F16-5CC8-16C8-3BC0-8B5295552E98}"/>
                </a:ext>
              </a:extLst>
            </p:cNvPr>
            <p:cNvSpPr/>
            <p:nvPr/>
          </p:nvSpPr>
          <p:spPr>
            <a:xfrm>
              <a:off x="7620265" y="1936455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5 w 13470"/>
                <a:gd name="connsiteY1" fmla="*/ 0 h 86026"/>
                <a:gd name="connsiteX2" fmla="*/ 13471 w 13470"/>
                <a:gd name="connsiteY2" fmla="*/ 6565 h 86026"/>
                <a:gd name="connsiteX3" fmla="*/ 6735 w 13470"/>
                <a:gd name="connsiteY3" fmla="*/ 13300 h 86026"/>
                <a:gd name="connsiteX4" fmla="*/ 0 w 13470"/>
                <a:gd name="connsiteY4" fmla="*/ 6565 h 86026"/>
                <a:gd name="connsiteX5" fmla="*/ 2046 w 13470"/>
                <a:gd name="connsiteY5" fmla="*/ 26004 h 86026"/>
                <a:gd name="connsiteX6" fmla="*/ 11083 w 13470"/>
                <a:gd name="connsiteY6" fmla="*/ 26004 h 86026"/>
                <a:gd name="connsiteX7" fmla="*/ 11083 w 13470"/>
                <a:gd name="connsiteY7" fmla="*/ 86026 h 86026"/>
                <a:gd name="connsiteX8" fmla="*/ 2046 w 13470"/>
                <a:gd name="connsiteY8" fmla="*/ 86026 h 86026"/>
                <a:gd name="connsiteX9" fmla="*/ 2046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5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300"/>
                    <a:pt x="0" y="10316"/>
                    <a:pt x="0" y="6565"/>
                  </a:cubicBezTo>
                  <a:close/>
                  <a:moveTo>
                    <a:pt x="2046" y="26004"/>
                  </a:moveTo>
                  <a:lnTo>
                    <a:pt x="11083" y="26004"/>
                  </a:lnTo>
                  <a:lnTo>
                    <a:pt x="11083" y="86026"/>
                  </a:lnTo>
                  <a:lnTo>
                    <a:pt x="2046" y="86026"/>
                  </a:lnTo>
                  <a:lnTo>
                    <a:pt x="2046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D4376638-B717-5EC7-38F8-1AA653C3C7F6}"/>
                </a:ext>
              </a:extLst>
            </p:cNvPr>
            <p:cNvSpPr/>
            <p:nvPr/>
          </p:nvSpPr>
          <p:spPr>
            <a:xfrm>
              <a:off x="7645416" y="1961180"/>
              <a:ext cx="49705" cy="62242"/>
            </a:xfrm>
            <a:custGeom>
              <a:avLst/>
              <a:gdLst>
                <a:gd name="connsiteX0" fmla="*/ 0 w 49705"/>
                <a:gd name="connsiteY0" fmla="*/ 31120 h 62242"/>
                <a:gd name="connsiteX1" fmla="*/ 33336 w 49705"/>
                <a:gd name="connsiteY1" fmla="*/ 0 h 62242"/>
                <a:gd name="connsiteX2" fmla="*/ 49705 w 49705"/>
                <a:gd name="connsiteY2" fmla="*/ 1961 h 62242"/>
                <a:gd name="connsiteX3" fmla="*/ 49705 w 49705"/>
                <a:gd name="connsiteY3" fmla="*/ 10913 h 62242"/>
                <a:gd name="connsiteX4" fmla="*/ 33336 w 49705"/>
                <a:gd name="connsiteY4" fmla="*/ 7929 h 62242"/>
                <a:gd name="connsiteX5" fmla="*/ 9293 w 49705"/>
                <a:gd name="connsiteY5" fmla="*/ 31034 h 62242"/>
                <a:gd name="connsiteX6" fmla="*/ 33336 w 49705"/>
                <a:gd name="connsiteY6" fmla="*/ 54310 h 62242"/>
                <a:gd name="connsiteX7" fmla="*/ 49705 w 49705"/>
                <a:gd name="connsiteY7" fmla="*/ 51326 h 62242"/>
                <a:gd name="connsiteX8" fmla="*/ 49705 w 49705"/>
                <a:gd name="connsiteY8" fmla="*/ 60278 h 62242"/>
                <a:gd name="connsiteX9" fmla="*/ 33422 w 49705"/>
                <a:gd name="connsiteY9" fmla="*/ 62239 h 62242"/>
                <a:gd name="connsiteX10" fmla="*/ 0 w 49705"/>
                <a:gd name="connsiteY10" fmla="*/ 31120 h 6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2">
                  <a:moveTo>
                    <a:pt x="0" y="31120"/>
                  </a:moveTo>
                  <a:cubicBezTo>
                    <a:pt x="0" y="13386"/>
                    <a:pt x="13556" y="0"/>
                    <a:pt x="33336" y="0"/>
                  </a:cubicBezTo>
                  <a:cubicBezTo>
                    <a:pt x="37685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8" y="9037"/>
                    <a:pt x="38622" y="7929"/>
                    <a:pt x="33336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6" y="54310"/>
                  </a:cubicBezTo>
                  <a:cubicBezTo>
                    <a:pt x="38708" y="54310"/>
                    <a:pt x="43652" y="53287"/>
                    <a:pt x="49705" y="51326"/>
                  </a:cubicBezTo>
                  <a:lnTo>
                    <a:pt x="49705" y="60278"/>
                  </a:lnTo>
                  <a:cubicBezTo>
                    <a:pt x="43567" y="61813"/>
                    <a:pt x="37685" y="62239"/>
                    <a:pt x="33422" y="62239"/>
                  </a:cubicBezTo>
                  <a:cubicBezTo>
                    <a:pt x="13641" y="62495"/>
                    <a:pt x="0" y="49194"/>
                    <a:pt x="0" y="3112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01EE3953-3450-B032-CE24-CD0E279A7FA7}"/>
                </a:ext>
              </a:extLst>
            </p:cNvPr>
            <p:cNvSpPr/>
            <p:nvPr/>
          </p:nvSpPr>
          <p:spPr>
            <a:xfrm>
              <a:off x="7703903" y="1961180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7 w 49109"/>
                <a:gd name="connsiteY7" fmla="*/ 31375 h 62494"/>
                <a:gd name="connsiteX8" fmla="*/ 39987 w 49109"/>
                <a:gd name="connsiteY8" fmla="*/ 23105 h 62494"/>
                <a:gd name="connsiteX9" fmla="*/ 23275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1 w 49109"/>
                <a:gd name="connsiteY14" fmla="*/ 46466 h 62494"/>
                <a:gd name="connsiteX15" fmla="*/ 40071 w 49109"/>
                <a:gd name="connsiteY15" fmla="*/ 39134 h 62494"/>
                <a:gd name="connsiteX16" fmla="*/ 24044 w 49109"/>
                <a:gd name="connsiteY16" fmla="*/ 30267 h 62494"/>
                <a:gd name="connsiteX17" fmla="*/ 9293 w 49109"/>
                <a:gd name="connsiteY17" fmla="*/ 42715 h 62494"/>
                <a:gd name="connsiteX18" fmla="*/ 24044 w 49109"/>
                <a:gd name="connsiteY18" fmla="*/ 55162 h 62494"/>
                <a:gd name="connsiteX19" fmla="*/ 40071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30" y="60278"/>
                    <a:pt x="28221" y="62495"/>
                    <a:pt x="22167" y="62495"/>
                  </a:cubicBezTo>
                  <a:cubicBezTo>
                    <a:pt x="8953" y="62495"/>
                    <a:pt x="0" y="54139"/>
                    <a:pt x="0" y="42800"/>
                  </a:cubicBezTo>
                  <a:cubicBezTo>
                    <a:pt x="0" y="31631"/>
                    <a:pt x="8953" y="23105"/>
                    <a:pt x="21996" y="23105"/>
                  </a:cubicBezTo>
                  <a:cubicBezTo>
                    <a:pt x="28391" y="23105"/>
                    <a:pt x="34616" y="25578"/>
                    <a:pt x="39987" y="31375"/>
                  </a:cubicBezTo>
                  <a:lnTo>
                    <a:pt x="39987" y="23105"/>
                  </a:lnTo>
                  <a:cubicBezTo>
                    <a:pt x="39987" y="13215"/>
                    <a:pt x="33847" y="8014"/>
                    <a:pt x="23275" y="8014"/>
                  </a:cubicBezTo>
                  <a:cubicBezTo>
                    <a:pt x="18587" y="8014"/>
                    <a:pt x="13301" y="9208"/>
                    <a:pt x="5883" y="12959"/>
                  </a:cubicBezTo>
                  <a:lnTo>
                    <a:pt x="5883" y="3155"/>
                  </a:lnTo>
                  <a:cubicBezTo>
                    <a:pt x="13641" y="767"/>
                    <a:pt x="19781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1" y="46466"/>
                  </a:moveTo>
                  <a:lnTo>
                    <a:pt x="40071" y="39134"/>
                  </a:lnTo>
                  <a:cubicBezTo>
                    <a:pt x="34530" y="31972"/>
                    <a:pt x="28647" y="30267"/>
                    <a:pt x="24044" y="30267"/>
                  </a:cubicBezTo>
                  <a:cubicBezTo>
                    <a:pt x="15432" y="30267"/>
                    <a:pt x="9293" y="35723"/>
                    <a:pt x="9293" y="42715"/>
                  </a:cubicBezTo>
                  <a:cubicBezTo>
                    <a:pt x="9293" y="49876"/>
                    <a:pt x="15518" y="55162"/>
                    <a:pt x="24044" y="55162"/>
                  </a:cubicBezTo>
                  <a:cubicBezTo>
                    <a:pt x="28647" y="55333"/>
                    <a:pt x="34701" y="53542"/>
                    <a:pt x="40071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E81B2520-CC48-E654-007E-43C58E81EEB1}"/>
                </a:ext>
              </a:extLst>
            </p:cNvPr>
            <p:cNvSpPr/>
            <p:nvPr/>
          </p:nvSpPr>
          <p:spPr>
            <a:xfrm>
              <a:off x="7768359" y="1940036"/>
              <a:ext cx="9036" cy="82445"/>
            </a:xfrm>
            <a:custGeom>
              <a:avLst/>
              <a:gdLst>
                <a:gd name="connsiteX0" fmla="*/ 0 w 9036"/>
                <a:gd name="connsiteY0" fmla="*/ 0 h 82445"/>
                <a:gd name="connsiteX1" fmla="*/ 9037 w 9036"/>
                <a:gd name="connsiteY1" fmla="*/ 0 h 82445"/>
                <a:gd name="connsiteX2" fmla="*/ 9037 w 9036"/>
                <a:gd name="connsiteY2" fmla="*/ 82445 h 82445"/>
                <a:gd name="connsiteX3" fmla="*/ 0 w 9036"/>
                <a:gd name="connsiteY3" fmla="*/ 82445 h 82445"/>
                <a:gd name="connsiteX4" fmla="*/ 0 w 9036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6" h="82445">
                  <a:moveTo>
                    <a:pt x="0" y="0"/>
                  </a:moveTo>
                  <a:lnTo>
                    <a:pt x="9037" y="0"/>
                  </a:lnTo>
                  <a:lnTo>
                    <a:pt x="9037" y="82445"/>
                  </a:lnTo>
                  <a:lnTo>
                    <a:pt x="0" y="824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6B58321D-FA65-2D8C-EFC1-B20DB8C4333E}"/>
                </a:ext>
              </a:extLst>
            </p:cNvPr>
            <p:cNvSpPr/>
            <p:nvPr/>
          </p:nvSpPr>
          <p:spPr>
            <a:xfrm>
              <a:off x="7818321" y="1940036"/>
              <a:ext cx="56185" cy="82445"/>
            </a:xfrm>
            <a:custGeom>
              <a:avLst/>
              <a:gdLst>
                <a:gd name="connsiteX0" fmla="*/ 9293 w 56185"/>
                <a:gd name="connsiteY0" fmla="*/ 8526 h 82445"/>
                <a:gd name="connsiteX1" fmla="*/ 9293 w 56185"/>
                <a:gd name="connsiteY1" fmla="*/ 35041 h 82445"/>
                <a:gd name="connsiteX2" fmla="*/ 53798 w 56185"/>
                <a:gd name="connsiteY2" fmla="*/ 35041 h 82445"/>
                <a:gd name="connsiteX3" fmla="*/ 53798 w 56185"/>
                <a:gd name="connsiteY3" fmla="*/ 43482 h 82445"/>
                <a:gd name="connsiteX4" fmla="*/ 9293 w 56185"/>
                <a:gd name="connsiteY4" fmla="*/ 43482 h 82445"/>
                <a:gd name="connsiteX5" fmla="*/ 9293 w 56185"/>
                <a:gd name="connsiteY5" fmla="*/ 82445 h 82445"/>
                <a:gd name="connsiteX6" fmla="*/ 0 w 56185"/>
                <a:gd name="connsiteY6" fmla="*/ 82445 h 82445"/>
                <a:gd name="connsiteX7" fmla="*/ 0 w 56185"/>
                <a:gd name="connsiteY7" fmla="*/ 0 h 82445"/>
                <a:gd name="connsiteX8" fmla="*/ 56185 w 56185"/>
                <a:gd name="connsiteY8" fmla="*/ 0 h 82445"/>
                <a:gd name="connsiteX9" fmla="*/ 56185 w 56185"/>
                <a:gd name="connsiteY9" fmla="*/ 8441 h 82445"/>
                <a:gd name="connsiteX10" fmla="*/ 9293 w 56185"/>
                <a:gd name="connsiteY10" fmla="*/ 844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185" h="82445">
                  <a:moveTo>
                    <a:pt x="9293" y="8526"/>
                  </a:moveTo>
                  <a:lnTo>
                    <a:pt x="9293" y="35041"/>
                  </a:lnTo>
                  <a:lnTo>
                    <a:pt x="53798" y="35041"/>
                  </a:lnTo>
                  <a:lnTo>
                    <a:pt x="53798" y="43482"/>
                  </a:lnTo>
                  <a:lnTo>
                    <a:pt x="9293" y="43482"/>
                  </a:lnTo>
                  <a:lnTo>
                    <a:pt x="9293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56185" y="0"/>
                  </a:lnTo>
                  <a:lnTo>
                    <a:pt x="56185" y="8441"/>
                  </a:lnTo>
                  <a:lnTo>
                    <a:pt x="9293" y="8441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92439D8B-CD19-84A6-C1D1-E9C2DC067CD4}"/>
                </a:ext>
              </a:extLst>
            </p:cNvPr>
            <p:cNvSpPr/>
            <p:nvPr/>
          </p:nvSpPr>
          <p:spPr>
            <a:xfrm>
              <a:off x="7887380" y="1940036"/>
              <a:ext cx="9036" cy="82445"/>
            </a:xfrm>
            <a:custGeom>
              <a:avLst/>
              <a:gdLst>
                <a:gd name="connsiteX0" fmla="*/ 0 w 9036"/>
                <a:gd name="connsiteY0" fmla="*/ 0 h 82445"/>
                <a:gd name="connsiteX1" fmla="*/ 9037 w 9036"/>
                <a:gd name="connsiteY1" fmla="*/ 0 h 82445"/>
                <a:gd name="connsiteX2" fmla="*/ 9037 w 9036"/>
                <a:gd name="connsiteY2" fmla="*/ 82445 h 82445"/>
                <a:gd name="connsiteX3" fmla="*/ 0 w 9036"/>
                <a:gd name="connsiteY3" fmla="*/ 82445 h 82445"/>
                <a:gd name="connsiteX4" fmla="*/ 0 w 9036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6" h="82445">
                  <a:moveTo>
                    <a:pt x="0" y="0"/>
                  </a:moveTo>
                  <a:lnTo>
                    <a:pt x="9037" y="0"/>
                  </a:lnTo>
                  <a:lnTo>
                    <a:pt x="9037" y="82445"/>
                  </a:lnTo>
                  <a:lnTo>
                    <a:pt x="0" y="824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C6D1872A-79CC-5171-1985-E71EA725D553}"/>
                </a:ext>
              </a:extLst>
            </p:cNvPr>
            <p:cNvSpPr/>
            <p:nvPr/>
          </p:nvSpPr>
          <p:spPr>
            <a:xfrm>
              <a:off x="7911764" y="1962459"/>
              <a:ext cx="50899" cy="61215"/>
            </a:xfrm>
            <a:custGeom>
              <a:avLst/>
              <a:gdLst>
                <a:gd name="connsiteX0" fmla="*/ 50899 w 50899"/>
                <a:gd name="connsiteY0" fmla="*/ 0 h 61215"/>
                <a:gd name="connsiteX1" fmla="*/ 50899 w 50899"/>
                <a:gd name="connsiteY1" fmla="*/ 60022 h 61215"/>
                <a:gd name="connsiteX2" fmla="*/ 41862 w 50899"/>
                <a:gd name="connsiteY2" fmla="*/ 60022 h 61215"/>
                <a:gd name="connsiteX3" fmla="*/ 41862 w 50899"/>
                <a:gd name="connsiteY3" fmla="*/ 49194 h 61215"/>
                <a:gd name="connsiteX4" fmla="*/ 21571 w 50899"/>
                <a:gd name="connsiteY4" fmla="*/ 61216 h 61215"/>
                <a:gd name="connsiteX5" fmla="*/ 0 w 50899"/>
                <a:gd name="connsiteY5" fmla="*/ 38622 h 61215"/>
                <a:gd name="connsiteX6" fmla="*/ 0 w 50899"/>
                <a:gd name="connsiteY6" fmla="*/ 0 h 61215"/>
                <a:gd name="connsiteX7" fmla="*/ 9038 w 50899"/>
                <a:gd name="connsiteY7" fmla="*/ 0 h 61215"/>
                <a:gd name="connsiteX8" fmla="*/ 9038 w 50899"/>
                <a:gd name="connsiteY8" fmla="*/ 38025 h 61215"/>
                <a:gd name="connsiteX9" fmla="*/ 23617 w 50899"/>
                <a:gd name="connsiteY9" fmla="*/ 52775 h 61215"/>
                <a:gd name="connsiteX10" fmla="*/ 41777 w 50899"/>
                <a:gd name="connsiteY10" fmla="*/ 40754 h 61215"/>
                <a:gd name="connsiteX11" fmla="*/ 41777 w 50899"/>
                <a:gd name="connsiteY11" fmla="*/ 0 h 61215"/>
                <a:gd name="connsiteX12" fmla="*/ 50899 w 50899"/>
                <a:gd name="connsiteY12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899" h="61215">
                  <a:moveTo>
                    <a:pt x="50899" y="0"/>
                  </a:moveTo>
                  <a:lnTo>
                    <a:pt x="50899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1" y="61216"/>
                  </a:cubicBezTo>
                  <a:cubicBezTo>
                    <a:pt x="10061" y="61216"/>
                    <a:pt x="0" y="53116"/>
                    <a:pt x="0" y="38622"/>
                  </a:cubicBezTo>
                  <a:lnTo>
                    <a:pt x="0" y="0"/>
                  </a:lnTo>
                  <a:lnTo>
                    <a:pt x="9038" y="0"/>
                  </a:lnTo>
                  <a:lnTo>
                    <a:pt x="9038" y="38025"/>
                  </a:lnTo>
                  <a:cubicBezTo>
                    <a:pt x="9038" y="47660"/>
                    <a:pt x="16455" y="52775"/>
                    <a:pt x="23617" y="52775"/>
                  </a:cubicBezTo>
                  <a:cubicBezTo>
                    <a:pt x="30522" y="52775"/>
                    <a:pt x="36064" y="48171"/>
                    <a:pt x="41777" y="40754"/>
                  </a:cubicBezTo>
                  <a:lnTo>
                    <a:pt x="41777" y="0"/>
                  </a:lnTo>
                  <a:lnTo>
                    <a:pt x="50899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7491789F-3409-C1BD-1800-4CD1B28E34D3}"/>
                </a:ext>
              </a:extLst>
            </p:cNvPr>
            <p:cNvSpPr/>
            <p:nvPr/>
          </p:nvSpPr>
          <p:spPr>
            <a:xfrm>
              <a:off x="7978692" y="1936455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6 w 13471"/>
                <a:gd name="connsiteY1" fmla="*/ 0 h 86026"/>
                <a:gd name="connsiteX2" fmla="*/ 13472 w 13471"/>
                <a:gd name="connsiteY2" fmla="*/ 6565 h 86026"/>
                <a:gd name="connsiteX3" fmla="*/ 6736 w 13471"/>
                <a:gd name="connsiteY3" fmla="*/ 13300 h 86026"/>
                <a:gd name="connsiteX4" fmla="*/ 0 w 13471"/>
                <a:gd name="connsiteY4" fmla="*/ 6565 h 86026"/>
                <a:gd name="connsiteX5" fmla="*/ 2046 w 13471"/>
                <a:gd name="connsiteY5" fmla="*/ 26004 h 86026"/>
                <a:gd name="connsiteX6" fmla="*/ 11084 w 13471"/>
                <a:gd name="connsiteY6" fmla="*/ 26004 h 86026"/>
                <a:gd name="connsiteX7" fmla="*/ 11084 w 13471"/>
                <a:gd name="connsiteY7" fmla="*/ 86026 h 86026"/>
                <a:gd name="connsiteX8" fmla="*/ 2046 w 13471"/>
                <a:gd name="connsiteY8" fmla="*/ 86026 h 86026"/>
                <a:gd name="connsiteX9" fmla="*/ 2046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4"/>
                    <a:pt x="2900" y="0"/>
                    <a:pt x="6736" y="0"/>
                  </a:cubicBezTo>
                  <a:cubicBezTo>
                    <a:pt x="10487" y="0"/>
                    <a:pt x="13472" y="2814"/>
                    <a:pt x="13472" y="6565"/>
                  </a:cubicBezTo>
                  <a:cubicBezTo>
                    <a:pt x="13472" y="10316"/>
                    <a:pt x="10487" y="13300"/>
                    <a:pt x="6736" y="13300"/>
                  </a:cubicBezTo>
                  <a:cubicBezTo>
                    <a:pt x="2900" y="13300"/>
                    <a:pt x="0" y="10316"/>
                    <a:pt x="0" y="6565"/>
                  </a:cubicBezTo>
                  <a:close/>
                  <a:moveTo>
                    <a:pt x="2046" y="26004"/>
                  </a:moveTo>
                  <a:lnTo>
                    <a:pt x="11084" y="26004"/>
                  </a:lnTo>
                  <a:lnTo>
                    <a:pt x="11084" y="86026"/>
                  </a:lnTo>
                  <a:lnTo>
                    <a:pt x="2046" y="86026"/>
                  </a:lnTo>
                  <a:lnTo>
                    <a:pt x="2046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149FA498-B8E7-CA12-0B35-7665DD2D06C7}"/>
                </a:ext>
              </a:extLst>
            </p:cNvPr>
            <p:cNvSpPr/>
            <p:nvPr/>
          </p:nvSpPr>
          <p:spPr>
            <a:xfrm>
              <a:off x="8003929" y="1939951"/>
              <a:ext cx="58316" cy="83638"/>
            </a:xfrm>
            <a:custGeom>
              <a:avLst/>
              <a:gdLst>
                <a:gd name="connsiteX0" fmla="*/ 58317 w 58316"/>
                <a:gd name="connsiteY0" fmla="*/ 85 h 83638"/>
                <a:gd name="connsiteX1" fmla="*/ 58317 w 58316"/>
                <a:gd name="connsiteY1" fmla="*/ 82530 h 83638"/>
                <a:gd name="connsiteX2" fmla="*/ 49279 w 58316"/>
                <a:gd name="connsiteY2" fmla="*/ 82530 h 83638"/>
                <a:gd name="connsiteX3" fmla="*/ 49279 w 58316"/>
                <a:gd name="connsiteY3" fmla="*/ 74260 h 83638"/>
                <a:gd name="connsiteX4" fmla="*/ 28817 w 58316"/>
                <a:gd name="connsiteY4" fmla="*/ 83639 h 83638"/>
                <a:gd name="connsiteX5" fmla="*/ 0 w 58316"/>
                <a:gd name="connsiteY5" fmla="*/ 52434 h 83638"/>
                <a:gd name="connsiteX6" fmla="*/ 28817 w 58316"/>
                <a:gd name="connsiteY6" fmla="*/ 21229 h 83638"/>
                <a:gd name="connsiteX7" fmla="*/ 49279 w 58316"/>
                <a:gd name="connsiteY7" fmla="*/ 30608 h 83638"/>
                <a:gd name="connsiteX8" fmla="*/ 49279 w 58316"/>
                <a:gd name="connsiteY8" fmla="*/ 0 h 83638"/>
                <a:gd name="connsiteX9" fmla="*/ 58317 w 58316"/>
                <a:gd name="connsiteY9" fmla="*/ 0 h 83638"/>
                <a:gd name="connsiteX10" fmla="*/ 49279 w 58316"/>
                <a:gd name="connsiteY10" fmla="*/ 65223 h 83638"/>
                <a:gd name="connsiteX11" fmla="*/ 49279 w 58316"/>
                <a:gd name="connsiteY11" fmla="*/ 39901 h 83638"/>
                <a:gd name="connsiteX12" fmla="*/ 30437 w 58316"/>
                <a:gd name="connsiteY12" fmla="*/ 29329 h 83638"/>
                <a:gd name="connsiteX13" fmla="*/ 9208 w 58316"/>
                <a:gd name="connsiteY13" fmla="*/ 52434 h 83638"/>
                <a:gd name="connsiteX14" fmla="*/ 30864 w 58316"/>
                <a:gd name="connsiteY14" fmla="*/ 75710 h 83638"/>
                <a:gd name="connsiteX15" fmla="*/ 49279 w 58316"/>
                <a:gd name="connsiteY15" fmla="*/ 65223 h 8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316" h="83638">
                  <a:moveTo>
                    <a:pt x="58317" y="85"/>
                  </a:moveTo>
                  <a:lnTo>
                    <a:pt x="58317" y="82530"/>
                  </a:lnTo>
                  <a:lnTo>
                    <a:pt x="49279" y="82530"/>
                  </a:lnTo>
                  <a:lnTo>
                    <a:pt x="49279" y="74260"/>
                  </a:lnTo>
                  <a:cubicBezTo>
                    <a:pt x="43652" y="80825"/>
                    <a:pt x="36064" y="83639"/>
                    <a:pt x="28817" y="83639"/>
                  </a:cubicBezTo>
                  <a:cubicBezTo>
                    <a:pt x="11766" y="83639"/>
                    <a:pt x="0" y="70338"/>
                    <a:pt x="0" y="52434"/>
                  </a:cubicBezTo>
                  <a:cubicBezTo>
                    <a:pt x="0" y="34530"/>
                    <a:pt x="11850" y="21229"/>
                    <a:pt x="28817" y="21229"/>
                  </a:cubicBezTo>
                  <a:cubicBezTo>
                    <a:pt x="36150" y="21229"/>
                    <a:pt x="43652" y="24043"/>
                    <a:pt x="49279" y="30608"/>
                  </a:cubicBezTo>
                  <a:lnTo>
                    <a:pt x="49279" y="0"/>
                  </a:lnTo>
                  <a:lnTo>
                    <a:pt x="58317" y="0"/>
                  </a:lnTo>
                  <a:close/>
                  <a:moveTo>
                    <a:pt x="49279" y="65223"/>
                  </a:moveTo>
                  <a:lnTo>
                    <a:pt x="49279" y="39901"/>
                  </a:lnTo>
                  <a:cubicBezTo>
                    <a:pt x="43822" y="32228"/>
                    <a:pt x="36661" y="29329"/>
                    <a:pt x="30437" y="29329"/>
                  </a:cubicBezTo>
                  <a:cubicBezTo>
                    <a:pt x="17819" y="29329"/>
                    <a:pt x="9208" y="39219"/>
                    <a:pt x="9208" y="52434"/>
                  </a:cubicBezTo>
                  <a:cubicBezTo>
                    <a:pt x="9208" y="65734"/>
                    <a:pt x="18075" y="75710"/>
                    <a:pt x="30864" y="75710"/>
                  </a:cubicBezTo>
                  <a:cubicBezTo>
                    <a:pt x="37428" y="75710"/>
                    <a:pt x="44078" y="72640"/>
                    <a:pt x="49279" y="65223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34725643-1F35-C4D4-4D15-728A4078036A}"/>
                </a:ext>
              </a:extLst>
            </p:cNvPr>
            <p:cNvSpPr/>
            <p:nvPr/>
          </p:nvSpPr>
          <p:spPr>
            <a:xfrm>
              <a:off x="8103085" y="1940036"/>
              <a:ext cx="56185" cy="82445"/>
            </a:xfrm>
            <a:custGeom>
              <a:avLst/>
              <a:gdLst>
                <a:gd name="connsiteX0" fmla="*/ 9293 w 56185"/>
                <a:gd name="connsiteY0" fmla="*/ 8526 h 82445"/>
                <a:gd name="connsiteX1" fmla="*/ 9293 w 56185"/>
                <a:gd name="connsiteY1" fmla="*/ 35041 h 82445"/>
                <a:gd name="connsiteX2" fmla="*/ 54991 w 56185"/>
                <a:gd name="connsiteY2" fmla="*/ 35041 h 82445"/>
                <a:gd name="connsiteX3" fmla="*/ 54991 w 56185"/>
                <a:gd name="connsiteY3" fmla="*/ 43482 h 82445"/>
                <a:gd name="connsiteX4" fmla="*/ 9293 w 56185"/>
                <a:gd name="connsiteY4" fmla="*/ 43482 h 82445"/>
                <a:gd name="connsiteX5" fmla="*/ 9293 w 56185"/>
                <a:gd name="connsiteY5" fmla="*/ 74005 h 82445"/>
                <a:gd name="connsiteX6" fmla="*/ 56185 w 56185"/>
                <a:gd name="connsiteY6" fmla="*/ 74005 h 82445"/>
                <a:gd name="connsiteX7" fmla="*/ 56185 w 56185"/>
                <a:gd name="connsiteY7" fmla="*/ 82445 h 82445"/>
                <a:gd name="connsiteX8" fmla="*/ 0 w 56185"/>
                <a:gd name="connsiteY8" fmla="*/ 82445 h 82445"/>
                <a:gd name="connsiteX9" fmla="*/ 0 w 56185"/>
                <a:gd name="connsiteY9" fmla="*/ 0 h 82445"/>
                <a:gd name="connsiteX10" fmla="*/ 56185 w 56185"/>
                <a:gd name="connsiteY10" fmla="*/ 0 h 82445"/>
                <a:gd name="connsiteX11" fmla="*/ 56185 w 56185"/>
                <a:gd name="connsiteY11" fmla="*/ 8441 h 82445"/>
                <a:gd name="connsiteX12" fmla="*/ 9293 w 56185"/>
                <a:gd name="connsiteY12" fmla="*/ 844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185" h="82445">
                  <a:moveTo>
                    <a:pt x="9293" y="8526"/>
                  </a:moveTo>
                  <a:lnTo>
                    <a:pt x="9293" y="35041"/>
                  </a:lnTo>
                  <a:lnTo>
                    <a:pt x="54991" y="35041"/>
                  </a:lnTo>
                  <a:lnTo>
                    <a:pt x="54991" y="43482"/>
                  </a:lnTo>
                  <a:lnTo>
                    <a:pt x="9293" y="43482"/>
                  </a:lnTo>
                  <a:lnTo>
                    <a:pt x="9293" y="74005"/>
                  </a:lnTo>
                  <a:lnTo>
                    <a:pt x="56185" y="74005"/>
                  </a:lnTo>
                  <a:lnTo>
                    <a:pt x="56185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56185" y="0"/>
                  </a:lnTo>
                  <a:lnTo>
                    <a:pt x="56185" y="8441"/>
                  </a:lnTo>
                  <a:lnTo>
                    <a:pt x="9293" y="8441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1FF8C038-55DA-C8F3-D1E0-DA3C03508864}"/>
                </a:ext>
              </a:extLst>
            </p:cNvPr>
            <p:cNvSpPr/>
            <p:nvPr/>
          </p:nvSpPr>
          <p:spPr>
            <a:xfrm>
              <a:off x="8168734" y="1962374"/>
              <a:ext cx="54565" cy="60107"/>
            </a:xfrm>
            <a:custGeom>
              <a:avLst/>
              <a:gdLst>
                <a:gd name="connsiteX0" fmla="*/ 32910 w 54565"/>
                <a:gd name="connsiteY0" fmla="*/ 29926 h 60107"/>
                <a:gd name="connsiteX1" fmla="*/ 54566 w 54565"/>
                <a:gd name="connsiteY1" fmla="*/ 60107 h 60107"/>
                <a:gd name="connsiteX2" fmla="*/ 43056 w 54565"/>
                <a:gd name="connsiteY2" fmla="*/ 60107 h 60107"/>
                <a:gd name="connsiteX3" fmla="*/ 27282 w 54565"/>
                <a:gd name="connsiteY3" fmla="*/ 36065 h 60107"/>
                <a:gd name="connsiteX4" fmla="*/ 11510 w 54565"/>
                <a:gd name="connsiteY4" fmla="*/ 60107 h 60107"/>
                <a:gd name="connsiteX5" fmla="*/ 0 w 54565"/>
                <a:gd name="connsiteY5" fmla="*/ 60107 h 60107"/>
                <a:gd name="connsiteX6" fmla="*/ 21656 w 54565"/>
                <a:gd name="connsiteY6" fmla="*/ 29926 h 60107"/>
                <a:gd name="connsiteX7" fmla="*/ 0 w 54565"/>
                <a:gd name="connsiteY7" fmla="*/ 0 h 60107"/>
                <a:gd name="connsiteX8" fmla="*/ 11510 w 54565"/>
                <a:gd name="connsiteY8" fmla="*/ 0 h 60107"/>
                <a:gd name="connsiteX9" fmla="*/ 27282 w 54565"/>
                <a:gd name="connsiteY9" fmla="*/ 23702 h 60107"/>
                <a:gd name="connsiteX10" fmla="*/ 43056 w 54565"/>
                <a:gd name="connsiteY10" fmla="*/ 0 h 60107"/>
                <a:gd name="connsiteX11" fmla="*/ 54566 w 54565"/>
                <a:gd name="connsiteY11" fmla="*/ 0 h 60107"/>
                <a:gd name="connsiteX12" fmla="*/ 32910 w 54565"/>
                <a:gd name="connsiteY12" fmla="*/ 29926 h 6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4565" h="60107">
                  <a:moveTo>
                    <a:pt x="32910" y="29926"/>
                  </a:moveTo>
                  <a:lnTo>
                    <a:pt x="54566" y="60107"/>
                  </a:lnTo>
                  <a:lnTo>
                    <a:pt x="43056" y="60107"/>
                  </a:lnTo>
                  <a:lnTo>
                    <a:pt x="27282" y="36065"/>
                  </a:lnTo>
                  <a:lnTo>
                    <a:pt x="11510" y="60107"/>
                  </a:lnTo>
                  <a:lnTo>
                    <a:pt x="0" y="60107"/>
                  </a:lnTo>
                  <a:lnTo>
                    <a:pt x="21656" y="29926"/>
                  </a:lnTo>
                  <a:lnTo>
                    <a:pt x="0" y="0"/>
                  </a:lnTo>
                  <a:lnTo>
                    <a:pt x="11510" y="0"/>
                  </a:lnTo>
                  <a:lnTo>
                    <a:pt x="27282" y="23702"/>
                  </a:lnTo>
                  <a:lnTo>
                    <a:pt x="43056" y="0"/>
                  </a:lnTo>
                  <a:lnTo>
                    <a:pt x="54566" y="0"/>
                  </a:lnTo>
                  <a:lnTo>
                    <a:pt x="32910" y="2992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FACFBE00-E005-A367-4C14-2CF323B6E70E}"/>
                </a:ext>
              </a:extLst>
            </p:cNvPr>
            <p:cNvSpPr/>
            <p:nvPr/>
          </p:nvSpPr>
          <p:spPr>
            <a:xfrm>
              <a:off x="8227478" y="1946431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5 h 77244"/>
                <a:gd name="connsiteX2" fmla="*/ 28305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80 w 38451"/>
                <a:gd name="connsiteY5" fmla="*/ 77244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5"/>
                  </a:lnTo>
                  <a:cubicBezTo>
                    <a:pt x="18331" y="64882"/>
                    <a:pt x="21996" y="69230"/>
                    <a:pt x="28305" y="69230"/>
                  </a:cubicBezTo>
                  <a:cubicBezTo>
                    <a:pt x="30097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2" y="77244"/>
                    <a:pt x="27880" y="77244"/>
                  </a:cubicBezTo>
                  <a:cubicBezTo>
                    <a:pt x="16796" y="77244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755AE50C-7CF8-5485-7FBC-794BA78AA58D}"/>
                </a:ext>
              </a:extLst>
            </p:cNvPr>
            <p:cNvSpPr/>
            <p:nvPr/>
          </p:nvSpPr>
          <p:spPr>
            <a:xfrm>
              <a:off x="8275989" y="1961266"/>
              <a:ext cx="34359" cy="61215"/>
            </a:xfrm>
            <a:custGeom>
              <a:avLst/>
              <a:gdLst>
                <a:gd name="connsiteX0" fmla="*/ 34360 w 34359"/>
                <a:gd name="connsiteY0" fmla="*/ 0 h 61215"/>
                <a:gd name="connsiteX1" fmla="*/ 34360 w 34359"/>
                <a:gd name="connsiteY1" fmla="*/ 9549 h 61215"/>
                <a:gd name="connsiteX2" fmla="*/ 9294 w 34359"/>
                <a:gd name="connsiteY2" fmla="*/ 20121 h 61215"/>
                <a:gd name="connsiteX3" fmla="*/ 9294 w 34359"/>
                <a:gd name="connsiteY3" fmla="*/ 61216 h 61215"/>
                <a:gd name="connsiteX4" fmla="*/ 0 w 34359"/>
                <a:gd name="connsiteY4" fmla="*/ 61216 h 61215"/>
                <a:gd name="connsiteX5" fmla="*/ 0 w 34359"/>
                <a:gd name="connsiteY5" fmla="*/ 1194 h 61215"/>
                <a:gd name="connsiteX6" fmla="*/ 9294 w 34359"/>
                <a:gd name="connsiteY6" fmla="*/ 1194 h 61215"/>
                <a:gd name="connsiteX7" fmla="*/ 9294 w 34359"/>
                <a:gd name="connsiteY7" fmla="*/ 12874 h 61215"/>
                <a:gd name="connsiteX8" fmla="*/ 34360 w 34359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5">
                  <a:moveTo>
                    <a:pt x="34360" y="0"/>
                  </a:moveTo>
                  <a:lnTo>
                    <a:pt x="34360" y="9549"/>
                  </a:lnTo>
                  <a:cubicBezTo>
                    <a:pt x="21315" y="9549"/>
                    <a:pt x="14665" y="12277"/>
                    <a:pt x="9294" y="20121"/>
                  </a:cubicBezTo>
                  <a:lnTo>
                    <a:pt x="9294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4" y="1194"/>
                  </a:lnTo>
                  <a:lnTo>
                    <a:pt x="9294" y="12874"/>
                  </a:lnTo>
                  <a:cubicBezTo>
                    <a:pt x="13983" y="4860"/>
                    <a:pt x="20889" y="0"/>
                    <a:pt x="34360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05C10060-69FA-BEED-7853-D2F560C836C3}"/>
                </a:ext>
              </a:extLst>
            </p:cNvPr>
            <p:cNvSpPr/>
            <p:nvPr/>
          </p:nvSpPr>
          <p:spPr>
            <a:xfrm>
              <a:off x="8313247" y="1961180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2 w 49109"/>
                <a:gd name="connsiteY2" fmla="*/ 61301 h 62494"/>
                <a:gd name="connsiteX3" fmla="*/ 40072 w 49109"/>
                <a:gd name="connsiteY3" fmla="*/ 53798 h 62494"/>
                <a:gd name="connsiteX4" fmla="*/ 22168 w 49109"/>
                <a:gd name="connsiteY4" fmla="*/ 62495 h 62494"/>
                <a:gd name="connsiteX5" fmla="*/ 0 w 49109"/>
                <a:gd name="connsiteY5" fmla="*/ 42800 h 62494"/>
                <a:gd name="connsiteX6" fmla="*/ 21997 w 49109"/>
                <a:gd name="connsiteY6" fmla="*/ 23105 h 62494"/>
                <a:gd name="connsiteX7" fmla="*/ 39987 w 49109"/>
                <a:gd name="connsiteY7" fmla="*/ 31375 h 62494"/>
                <a:gd name="connsiteX8" fmla="*/ 39987 w 49109"/>
                <a:gd name="connsiteY8" fmla="*/ 23105 h 62494"/>
                <a:gd name="connsiteX9" fmla="*/ 23275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2 w 49109"/>
                <a:gd name="connsiteY14" fmla="*/ 46466 h 62494"/>
                <a:gd name="connsiteX15" fmla="*/ 40072 w 49109"/>
                <a:gd name="connsiteY15" fmla="*/ 39134 h 62494"/>
                <a:gd name="connsiteX16" fmla="*/ 24044 w 49109"/>
                <a:gd name="connsiteY16" fmla="*/ 30267 h 62494"/>
                <a:gd name="connsiteX17" fmla="*/ 9294 w 49109"/>
                <a:gd name="connsiteY17" fmla="*/ 42715 h 62494"/>
                <a:gd name="connsiteX18" fmla="*/ 24044 w 49109"/>
                <a:gd name="connsiteY18" fmla="*/ 55162 h 62494"/>
                <a:gd name="connsiteX19" fmla="*/ 40072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2" y="61301"/>
                  </a:lnTo>
                  <a:lnTo>
                    <a:pt x="40072" y="53798"/>
                  </a:lnTo>
                  <a:cubicBezTo>
                    <a:pt x="34530" y="60278"/>
                    <a:pt x="28221" y="62495"/>
                    <a:pt x="22168" y="62495"/>
                  </a:cubicBezTo>
                  <a:cubicBezTo>
                    <a:pt x="8953" y="62495"/>
                    <a:pt x="0" y="54139"/>
                    <a:pt x="0" y="42800"/>
                  </a:cubicBezTo>
                  <a:cubicBezTo>
                    <a:pt x="0" y="31631"/>
                    <a:pt x="8953" y="23105"/>
                    <a:pt x="21997" y="23105"/>
                  </a:cubicBezTo>
                  <a:cubicBezTo>
                    <a:pt x="28392" y="23105"/>
                    <a:pt x="34616" y="25578"/>
                    <a:pt x="39987" y="31375"/>
                  </a:cubicBezTo>
                  <a:lnTo>
                    <a:pt x="39987" y="23105"/>
                  </a:lnTo>
                  <a:cubicBezTo>
                    <a:pt x="39987" y="13215"/>
                    <a:pt x="33849" y="8014"/>
                    <a:pt x="23275" y="8014"/>
                  </a:cubicBezTo>
                  <a:cubicBezTo>
                    <a:pt x="18587" y="8014"/>
                    <a:pt x="13301" y="9208"/>
                    <a:pt x="5883" y="12959"/>
                  </a:cubicBezTo>
                  <a:lnTo>
                    <a:pt x="5883" y="3155"/>
                  </a:lnTo>
                  <a:cubicBezTo>
                    <a:pt x="13642" y="767"/>
                    <a:pt x="19781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2" y="46466"/>
                  </a:moveTo>
                  <a:lnTo>
                    <a:pt x="40072" y="39134"/>
                  </a:lnTo>
                  <a:cubicBezTo>
                    <a:pt x="34530" y="31972"/>
                    <a:pt x="28647" y="30267"/>
                    <a:pt x="24044" y="30267"/>
                  </a:cubicBezTo>
                  <a:cubicBezTo>
                    <a:pt x="15432" y="30267"/>
                    <a:pt x="9294" y="35723"/>
                    <a:pt x="9294" y="42715"/>
                  </a:cubicBezTo>
                  <a:cubicBezTo>
                    <a:pt x="9294" y="49876"/>
                    <a:pt x="15518" y="55162"/>
                    <a:pt x="24044" y="55162"/>
                  </a:cubicBezTo>
                  <a:cubicBezTo>
                    <a:pt x="28647" y="55333"/>
                    <a:pt x="34616" y="53542"/>
                    <a:pt x="40072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01F76905-5E09-035B-6CA4-0AD2DE571155}"/>
                </a:ext>
              </a:extLst>
            </p:cNvPr>
            <p:cNvSpPr/>
            <p:nvPr/>
          </p:nvSpPr>
          <p:spPr>
            <a:xfrm>
              <a:off x="8374720" y="1961180"/>
              <a:ext cx="49705" cy="62242"/>
            </a:xfrm>
            <a:custGeom>
              <a:avLst/>
              <a:gdLst>
                <a:gd name="connsiteX0" fmla="*/ 0 w 49705"/>
                <a:gd name="connsiteY0" fmla="*/ 31120 h 62242"/>
                <a:gd name="connsiteX1" fmla="*/ 33335 w 49705"/>
                <a:gd name="connsiteY1" fmla="*/ 0 h 62242"/>
                <a:gd name="connsiteX2" fmla="*/ 49705 w 49705"/>
                <a:gd name="connsiteY2" fmla="*/ 1961 h 62242"/>
                <a:gd name="connsiteX3" fmla="*/ 49705 w 49705"/>
                <a:gd name="connsiteY3" fmla="*/ 10913 h 62242"/>
                <a:gd name="connsiteX4" fmla="*/ 33335 w 49705"/>
                <a:gd name="connsiteY4" fmla="*/ 7929 h 62242"/>
                <a:gd name="connsiteX5" fmla="*/ 9293 w 49705"/>
                <a:gd name="connsiteY5" fmla="*/ 31034 h 62242"/>
                <a:gd name="connsiteX6" fmla="*/ 33335 w 49705"/>
                <a:gd name="connsiteY6" fmla="*/ 54310 h 62242"/>
                <a:gd name="connsiteX7" fmla="*/ 49705 w 49705"/>
                <a:gd name="connsiteY7" fmla="*/ 51326 h 62242"/>
                <a:gd name="connsiteX8" fmla="*/ 49705 w 49705"/>
                <a:gd name="connsiteY8" fmla="*/ 60278 h 62242"/>
                <a:gd name="connsiteX9" fmla="*/ 33421 w 49705"/>
                <a:gd name="connsiteY9" fmla="*/ 62239 h 62242"/>
                <a:gd name="connsiteX10" fmla="*/ 0 w 49705"/>
                <a:gd name="connsiteY10" fmla="*/ 31120 h 6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2">
                  <a:moveTo>
                    <a:pt x="0" y="31120"/>
                  </a:moveTo>
                  <a:cubicBezTo>
                    <a:pt x="0" y="13386"/>
                    <a:pt x="13556" y="0"/>
                    <a:pt x="33335" y="0"/>
                  </a:cubicBezTo>
                  <a:cubicBezTo>
                    <a:pt x="37684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8" y="9037"/>
                    <a:pt x="38621" y="7929"/>
                    <a:pt x="33335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5" y="54310"/>
                  </a:cubicBezTo>
                  <a:cubicBezTo>
                    <a:pt x="38707" y="54310"/>
                    <a:pt x="43652" y="53287"/>
                    <a:pt x="49705" y="51326"/>
                  </a:cubicBezTo>
                  <a:lnTo>
                    <a:pt x="49705" y="60278"/>
                  </a:lnTo>
                  <a:cubicBezTo>
                    <a:pt x="43567" y="61813"/>
                    <a:pt x="37684" y="62239"/>
                    <a:pt x="33421" y="62239"/>
                  </a:cubicBezTo>
                  <a:cubicBezTo>
                    <a:pt x="13641" y="62495"/>
                    <a:pt x="0" y="49194"/>
                    <a:pt x="0" y="3112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AB374C33-8C6E-AD26-3CFC-B31687D70573}"/>
                </a:ext>
              </a:extLst>
            </p:cNvPr>
            <p:cNvSpPr/>
            <p:nvPr/>
          </p:nvSpPr>
          <p:spPr>
            <a:xfrm>
              <a:off x="8432099" y="1946431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5 h 77244"/>
                <a:gd name="connsiteX2" fmla="*/ 28305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80 w 38451"/>
                <a:gd name="connsiteY5" fmla="*/ 77244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5"/>
                  </a:lnTo>
                  <a:cubicBezTo>
                    <a:pt x="18331" y="64882"/>
                    <a:pt x="21996" y="69230"/>
                    <a:pt x="28305" y="69230"/>
                  </a:cubicBezTo>
                  <a:cubicBezTo>
                    <a:pt x="30097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2" y="77244"/>
                    <a:pt x="27880" y="77244"/>
                  </a:cubicBezTo>
                  <a:cubicBezTo>
                    <a:pt x="16796" y="77244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E624CBF3-6894-F490-AB34-5DF8A10F699E}"/>
                </a:ext>
              </a:extLst>
            </p:cNvPr>
            <p:cNvSpPr/>
            <p:nvPr/>
          </p:nvSpPr>
          <p:spPr>
            <a:xfrm>
              <a:off x="8479331" y="1936455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6 w 13471"/>
                <a:gd name="connsiteY1" fmla="*/ 0 h 86026"/>
                <a:gd name="connsiteX2" fmla="*/ 13472 w 13471"/>
                <a:gd name="connsiteY2" fmla="*/ 6565 h 86026"/>
                <a:gd name="connsiteX3" fmla="*/ 6736 w 13471"/>
                <a:gd name="connsiteY3" fmla="*/ 13300 h 86026"/>
                <a:gd name="connsiteX4" fmla="*/ 0 w 13471"/>
                <a:gd name="connsiteY4" fmla="*/ 6565 h 86026"/>
                <a:gd name="connsiteX5" fmla="*/ 2131 w 13471"/>
                <a:gd name="connsiteY5" fmla="*/ 26004 h 86026"/>
                <a:gd name="connsiteX6" fmla="*/ 11169 w 13471"/>
                <a:gd name="connsiteY6" fmla="*/ 26004 h 86026"/>
                <a:gd name="connsiteX7" fmla="*/ 11169 w 13471"/>
                <a:gd name="connsiteY7" fmla="*/ 86026 h 86026"/>
                <a:gd name="connsiteX8" fmla="*/ 2131 w 13471"/>
                <a:gd name="connsiteY8" fmla="*/ 86026 h 86026"/>
                <a:gd name="connsiteX9" fmla="*/ 2131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4"/>
                    <a:pt x="2900" y="0"/>
                    <a:pt x="6736" y="0"/>
                  </a:cubicBezTo>
                  <a:cubicBezTo>
                    <a:pt x="10488" y="0"/>
                    <a:pt x="13472" y="2814"/>
                    <a:pt x="13472" y="6565"/>
                  </a:cubicBezTo>
                  <a:cubicBezTo>
                    <a:pt x="13472" y="10316"/>
                    <a:pt x="10488" y="13300"/>
                    <a:pt x="6736" y="13300"/>
                  </a:cubicBezTo>
                  <a:cubicBezTo>
                    <a:pt x="2900" y="13300"/>
                    <a:pt x="0" y="10316"/>
                    <a:pt x="0" y="6565"/>
                  </a:cubicBezTo>
                  <a:close/>
                  <a:moveTo>
                    <a:pt x="2131" y="26004"/>
                  </a:moveTo>
                  <a:lnTo>
                    <a:pt x="11169" y="26004"/>
                  </a:lnTo>
                  <a:lnTo>
                    <a:pt x="11169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E76D892-AE20-05BC-6026-E6C3B4D0E023}"/>
                </a:ext>
              </a:extLst>
            </p:cNvPr>
            <p:cNvSpPr/>
            <p:nvPr/>
          </p:nvSpPr>
          <p:spPr>
            <a:xfrm>
              <a:off x="8504483" y="1961266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0 w 62920"/>
                <a:gd name="connsiteY1" fmla="*/ 0 h 62409"/>
                <a:gd name="connsiteX2" fmla="*/ 62921 w 62920"/>
                <a:gd name="connsiteY2" fmla="*/ 31205 h 62409"/>
                <a:gd name="connsiteX3" fmla="*/ 31460 w 62920"/>
                <a:gd name="connsiteY3" fmla="*/ 62409 h 62409"/>
                <a:gd name="connsiteX4" fmla="*/ 0 w 62920"/>
                <a:gd name="connsiteY4" fmla="*/ 31205 h 62409"/>
                <a:gd name="connsiteX5" fmla="*/ 53628 w 62920"/>
                <a:gd name="connsiteY5" fmla="*/ 31205 h 62409"/>
                <a:gd name="connsiteX6" fmla="*/ 31460 w 62920"/>
                <a:gd name="connsiteY6" fmla="*/ 8014 h 62409"/>
                <a:gd name="connsiteX7" fmla="*/ 9293 w 62920"/>
                <a:gd name="connsiteY7" fmla="*/ 31205 h 62409"/>
                <a:gd name="connsiteX8" fmla="*/ 31460 w 62920"/>
                <a:gd name="connsiteY8" fmla="*/ 54395 h 62409"/>
                <a:gd name="connsiteX9" fmla="*/ 53628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0"/>
                    <a:pt x="13556" y="0"/>
                    <a:pt x="31460" y="0"/>
                  </a:cubicBezTo>
                  <a:cubicBezTo>
                    <a:pt x="49365" y="0"/>
                    <a:pt x="62921" y="13300"/>
                    <a:pt x="62921" y="31205"/>
                  </a:cubicBezTo>
                  <a:cubicBezTo>
                    <a:pt x="62921" y="49109"/>
                    <a:pt x="49365" y="62409"/>
                    <a:pt x="31460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628" y="31205"/>
                  </a:moveTo>
                  <a:cubicBezTo>
                    <a:pt x="53628" y="17904"/>
                    <a:pt x="44079" y="8014"/>
                    <a:pt x="31460" y="8014"/>
                  </a:cubicBezTo>
                  <a:cubicBezTo>
                    <a:pt x="18842" y="8014"/>
                    <a:pt x="9293" y="17904"/>
                    <a:pt x="9293" y="31205"/>
                  </a:cubicBezTo>
                  <a:cubicBezTo>
                    <a:pt x="9293" y="44505"/>
                    <a:pt x="18842" y="54395"/>
                    <a:pt x="31460" y="54395"/>
                  </a:cubicBezTo>
                  <a:cubicBezTo>
                    <a:pt x="44079" y="54395"/>
                    <a:pt x="53628" y="44505"/>
                    <a:pt x="53628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CCF6F5D3-9FE1-64AF-B689-0911D6BF3E6D}"/>
                </a:ext>
              </a:extLst>
            </p:cNvPr>
            <p:cNvSpPr/>
            <p:nvPr/>
          </p:nvSpPr>
          <p:spPr>
            <a:xfrm>
              <a:off x="8580619" y="1961266"/>
              <a:ext cx="50729" cy="61215"/>
            </a:xfrm>
            <a:custGeom>
              <a:avLst/>
              <a:gdLst>
                <a:gd name="connsiteX0" fmla="*/ 50730 w 50729"/>
                <a:gd name="connsiteY0" fmla="*/ 21400 h 61215"/>
                <a:gd name="connsiteX1" fmla="*/ 50730 w 50729"/>
                <a:gd name="connsiteY1" fmla="*/ 61216 h 61215"/>
                <a:gd name="connsiteX2" fmla="*/ 41692 w 50729"/>
                <a:gd name="connsiteY2" fmla="*/ 61216 h 61215"/>
                <a:gd name="connsiteX3" fmla="*/ 41692 w 50729"/>
                <a:gd name="connsiteY3" fmla="*/ 21997 h 61215"/>
                <a:gd name="connsiteX4" fmla="*/ 28306 w 50729"/>
                <a:gd name="connsiteY4" fmla="*/ 8441 h 61215"/>
                <a:gd name="connsiteX5" fmla="*/ 9038 w 50729"/>
                <a:gd name="connsiteY5" fmla="*/ 20462 h 61215"/>
                <a:gd name="connsiteX6" fmla="*/ 9038 w 50729"/>
                <a:gd name="connsiteY6" fmla="*/ 61216 h 61215"/>
                <a:gd name="connsiteX7" fmla="*/ 0 w 50729"/>
                <a:gd name="connsiteY7" fmla="*/ 61216 h 61215"/>
                <a:gd name="connsiteX8" fmla="*/ 0 w 50729"/>
                <a:gd name="connsiteY8" fmla="*/ 1194 h 61215"/>
                <a:gd name="connsiteX9" fmla="*/ 9038 w 50729"/>
                <a:gd name="connsiteY9" fmla="*/ 1194 h 61215"/>
                <a:gd name="connsiteX10" fmla="*/ 9038 w 50729"/>
                <a:gd name="connsiteY10" fmla="*/ 12021 h 61215"/>
                <a:gd name="connsiteX11" fmla="*/ 29330 w 50729"/>
                <a:gd name="connsiteY11" fmla="*/ 0 h 61215"/>
                <a:gd name="connsiteX12" fmla="*/ 50730 w 50729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5">
                  <a:moveTo>
                    <a:pt x="50730" y="21400"/>
                  </a:moveTo>
                  <a:lnTo>
                    <a:pt x="50730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2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8" y="20462"/>
                  </a:cubicBezTo>
                  <a:lnTo>
                    <a:pt x="903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8" y="1194"/>
                  </a:lnTo>
                  <a:lnTo>
                    <a:pt x="9038" y="12021"/>
                  </a:lnTo>
                  <a:cubicBezTo>
                    <a:pt x="13642" y="5286"/>
                    <a:pt x="19866" y="0"/>
                    <a:pt x="29330" y="0"/>
                  </a:cubicBezTo>
                  <a:cubicBezTo>
                    <a:pt x="40669" y="0"/>
                    <a:pt x="50730" y="6906"/>
                    <a:pt x="50730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D9CE6BBA-A5EA-9087-0AC8-BE9FC543C22F}"/>
              </a:ext>
            </a:extLst>
          </p:cNvPr>
          <p:cNvSpPr/>
          <p:nvPr/>
        </p:nvSpPr>
        <p:spPr>
          <a:xfrm>
            <a:off x="4050566" y="4395062"/>
            <a:ext cx="800153" cy="165401"/>
          </a:xfrm>
          <a:custGeom>
            <a:avLst/>
            <a:gdLst>
              <a:gd name="connsiteX0" fmla="*/ 0 w 800153"/>
              <a:gd name="connsiteY0" fmla="*/ 0 h 165401"/>
              <a:gd name="connsiteX1" fmla="*/ 800153 w 800153"/>
              <a:gd name="connsiteY1" fmla="*/ 0 h 165401"/>
              <a:gd name="connsiteX2" fmla="*/ 800153 w 800153"/>
              <a:gd name="connsiteY2" fmla="*/ 165402 h 165401"/>
              <a:gd name="connsiteX3" fmla="*/ 0 w 800153"/>
              <a:gd name="connsiteY3" fmla="*/ 165402 h 16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153" h="165401">
                <a:moveTo>
                  <a:pt x="0" y="0"/>
                </a:moveTo>
                <a:lnTo>
                  <a:pt x="800153" y="0"/>
                </a:lnTo>
                <a:lnTo>
                  <a:pt x="800153" y="165402"/>
                </a:lnTo>
                <a:lnTo>
                  <a:pt x="0" y="165402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40B8F437-16F2-B55F-8773-21A608AA6946}"/>
              </a:ext>
            </a:extLst>
          </p:cNvPr>
          <p:cNvSpPr/>
          <p:nvPr/>
        </p:nvSpPr>
        <p:spPr>
          <a:xfrm>
            <a:off x="5157566" y="4389179"/>
            <a:ext cx="800153" cy="165401"/>
          </a:xfrm>
          <a:custGeom>
            <a:avLst/>
            <a:gdLst>
              <a:gd name="connsiteX0" fmla="*/ 0 w 800153"/>
              <a:gd name="connsiteY0" fmla="*/ 0 h 165401"/>
              <a:gd name="connsiteX1" fmla="*/ 800154 w 800153"/>
              <a:gd name="connsiteY1" fmla="*/ 0 h 165401"/>
              <a:gd name="connsiteX2" fmla="*/ 800154 w 800153"/>
              <a:gd name="connsiteY2" fmla="*/ 165402 h 165401"/>
              <a:gd name="connsiteX3" fmla="*/ 1 w 800153"/>
              <a:gd name="connsiteY3" fmla="*/ 165402 h 16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153" h="165401">
                <a:moveTo>
                  <a:pt x="0" y="0"/>
                </a:moveTo>
                <a:lnTo>
                  <a:pt x="800154" y="0"/>
                </a:lnTo>
                <a:lnTo>
                  <a:pt x="800154" y="165402"/>
                </a:lnTo>
                <a:lnTo>
                  <a:pt x="1" y="165402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111528BD-507D-A7FE-288F-31FAE5F856B0}"/>
              </a:ext>
            </a:extLst>
          </p:cNvPr>
          <p:cNvSpPr/>
          <p:nvPr/>
        </p:nvSpPr>
        <p:spPr>
          <a:xfrm>
            <a:off x="6203691" y="4389179"/>
            <a:ext cx="951402" cy="165401"/>
          </a:xfrm>
          <a:custGeom>
            <a:avLst/>
            <a:gdLst>
              <a:gd name="connsiteX0" fmla="*/ 0 w 951402"/>
              <a:gd name="connsiteY0" fmla="*/ 0 h 165401"/>
              <a:gd name="connsiteX1" fmla="*/ 951402 w 951402"/>
              <a:gd name="connsiteY1" fmla="*/ 0 h 165401"/>
              <a:gd name="connsiteX2" fmla="*/ 951402 w 951402"/>
              <a:gd name="connsiteY2" fmla="*/ 165402 h 165401"/>
              <a:gd name="connsiteX3" fmla="*/ 0 w 951402"/>
              <a:gd name="connsiteY3" fmla="*/ 165402 h 16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1402" h="165401">
                <a:moveTo>
                  <a:pt x="0" y="0"/>
                </a:moveTo>
                <a:lnTo>
                  <a:pt x="951402" y="0"/>
                </a:lnTo>
                <a:lnTo>
                  <a:pt x="951402" y="165402"/>
                </a:lnTo>
                <a:lnTo>
                  <a:pt x="0" y="165402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803A6455-2ABF-467C-0C36-E3E0D8E99850}"/>
              </a:ext>
            </a:extLst>
          </p:cNvPr>
          <p:cNvSpPr/>
          <p:nvPr/>
        </p:nvSpPr>
        <p:spPr>
          <a:xfrm>
            <a:off x="4041444" y="5365733"/>
            <a:ext cx="699889" cy="163611"/>
          </a:xfrm>
          <a:custGeom>
            <a:avLst/>
            <a:gdLst>
              <a:gd name="connsiteX0" fmla="*/ 0 w 699889"/>
              <a:gd name="connsiteY0" fmla="*/ 0 h 163611"/>
              <a:gd name="connsiteX1" fmla="*/ 699889 w 699889"/>
              <a:gd name="connsiteY1" fmla="*/ 0 h 163611"/>
              <a:gd name="connsiteX2" fmla="*/ 699889 w 699889"/>
              <a:gd name="connsiteY2" fmla="*/ 163611 h 163611"/>
              <a:gd name="connsiteX3" fmla="*/ 0 w 699889"/>
              <a:gd name="connsiteY3" fmla="*/ 163611 h 163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889" h="163611">
                <a:moveTo>
                  <a:pt x="0" y="0"/>
                </a:moveTo>
                <a:lnTo>
                  <a:pt x="699889" y="0"/>
                </a:lnTo>
                <a:lnTo>
                  <a:pt x="699889" y="163611"/>
                </a:lnTo>
                <a:lnTo>
                  <a:pt x="0" y="163611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21641BD9-F9F5-987A-F412-3673374D82AD}"/>
              </a:ext>
            </a:extLst>
          </p:cNvPr>
          <p:cNvSpPr/>
          <p:nvPr/>
        </p:nvSpPr>
        <p:spPr>
          <a:xfrm>
            <a:off x="4959936" y="5365733"/>
            <a:ext cx="557677" cy="163611"/>
          </a:xfrm>
          <a:custGeom>
            <a:avLst/>
            <a:gdLst>
              <a:gd name="connsiteX0" fmla="*/ 0 w 557677"/>
              <a:gd name="connsiteY0" fmla="*/ 0 h 163611"/>
              <a:gd name="connsiteX1" fmla="*/ 557678 w 557677"/>
              <a:gd name="connsiteY1" fmla="*/ 0 h 163611"/>
              <a:gd name="connsiteX2" fmla="*/ 557678 w 557677"/>
              <a:gd name="connsiteY2" fmla="*/ 163611 h 163611"/>
              <a:gd name="connsiteX3" fmla="*/ 1 w 557677"/>
              <a:gd name="connsiteY3" fmla="*/ 163611 h 163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77" h="163611">
                <a:moveTo>
                  <a:pt x="0" y="0"/>
                </a:moveTo>
                <a:lnTo>
                  <a:pt x="557678" y="0"/>
                </a:lnTo>
                <a:lnTo>
                  <a:pt x="557678" y="163611"/>
                </a:lnTo>
                <a:lnTo>
                  <a:pt x="1" y="163611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3F0FC35C-CADB-522C-1ACC-0826F451780C}"/>
              </a:ext>
            </a:extLst>
          </p:cNvPr>
          <p:cNvSpPr/>
          <p:nvPr/>
        </p:nvSpPr>
        <p:spPr>
          <a:xfrm>
            <a:off x="5779699" y="5365733"/>
            <a:ext cx="575155" cy="163611"/>
          </a:xfrm>
          <a:custGeom>
            <a:avLst/>
            <a:gdLst>
              <a:gd name="connsiteX0" fmla="*/ 0 w 575155"/>
              <a:gd name="connsiteY0" fmla="*/ 0 h 163611"/>
              <a:gd name="connsiteX1" fmla="*/ 575156 w 575155"/>
              <a:gd name="connsiteY1" fmla="*/ 0 h 163611"/>
              <a:gd name="connsiteX2" fmla="*/ 575156 w 575155"/>
              <a:gd name="connsiteY2" fmla="*/ 163611 h 163611"/>
              <a:gd name="connsiteX3" fmla="*/ 0 w 575155"/>
              <a:gd name="connsiteY3" fmla="*/ 163611 h 163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155" h="163611">
                <a:moveTo>
                  <a:pt x="0" y="0"/>
                </a:moveTo>
                <a:lnTo>
                  <a:pt x="575156" y="0"/>
                </a:lnTo>
                <a:lnTo>
                  <a:pt x="575156" y="163611"/>
                </a:lnTo>
                <a:lnTo>
                  <a:pt x="0" y="163611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F639A4E9-87AB-6526-CECB-6D6F7A4E0F76}"/>
              </a:ext>
            </a:extLst>
          </p:cNvPr>
          <p:cNvSpPr/>
          <p:nvPr/>
        </p:nvSpPr>
        <p:spPr>
          <a:xfrm>
            <a:off x="6602446" y="5365733"/>
            <a:ext cx="654275" cy="163611"/>
          </a:xfrm>
          <a:custGeom>
            <a:avLst/>
            <a:gdLst>
              <a:gd name="connsiteX0" fmla="*/ 0 w 654275"/>
              <a:gd name="connsiteY0" fmla="*/ 0 h 163611"/>
              <a:gd name="connsiteX1" fmla="*/ 654276 w 654275"/>
              <a:gd name="connsiteY1" fmla="*/ 0 h 163611"/>
              <a:gd name="connsiteX2" fmla="*/ 654276 w 654275"/>
              <a:gd name="connsiteY2" fmla="*/ 163611 h 163611"/>
              <a:gd name="connsiteX3" fmla="*/ 0 w 654275"/>
              <a:gd name="connsiteY3" fmla="*/ 163611 h 163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275" h="163611">
                <a:moveTo>
                  <a:pt x="0" y="0"/>
                </a:moveTo>
                <a:lnTo>
                  <a:pt x="654276" y="0"/>
                </a:lnTo>
                <a:lnTo>
                  <a:pt x="654276" y="163611"/>
                </a:lnTo>
                <a:lnTo>
                  <a:pt x="0" y="163611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8E41E055-D812-BB65-5844-D11BD6F7E05A}"/>
              </a:ext>
            </a:extLst>
          </p:cNvPr>
          <p:cNvSpPr/>
          <p:nvPr/>
        </p:nvSpPr>
        <p:spPr>
          <a:xfrm>
            <a:off x="7448980" y="5365733"/>
            <a:ext cx="830846" cy="163611"/>
          </a:xfrm>
          <a:custGeom>
            <a:avLst/>
            <a:gdLst>
              <a:gd name="connsiteX0" fmla="*/ 0 w 830846"/>
              <a:gd name="connsiteY0" fmla="*/ 0 h 163611"/>
              <a:gd name="connsiteX1" fmla="*/ 830846 w 830846"/>
              <a:gd name="connsiteY1" fmla="*/ 0 h 163611"/>
              <a:gd name="connsiteX2" fmla="*/ 830846 w 830846"/>
              <a:gd name="connsiteY2" fmla="*/ 163611 h 163611"/>
              <a:gd name="connsiteX3" fmla="*/ 0 w 830846"/>
              <a:gd name="connsiteY3" fmla="*/ 163611 h 163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0846" h="163611">
                <a:moveTo>
                  <a:pt x="0" y="0"/>
                </a:moveTo>
                <a:lnTo>
                  <a:pt x="830846" y="0"/>
                </a:lnTo>
                <a:lnTo>
                  <a:pt x="830846" y="163611"/>
                </a:lnTo>
                <a:lnTo>
                  <a:pt x="0" y="163611"/>
                </a:lnTo>
                <a:close/>
              </a:path>
            </a:pathLst>
          </a:custGeom>
          <a:solidFill>
            <a:srgbClr val="F29E17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5" name="Graphic 2">
            <a:extLst>
              <a:ext uri="{FF2B5EF4-FFF2-40B4-BE49-F238E27FC236}">
                <a16:creationId xmlns:a16="http://schemas.microsoft.com/office/drawing/2014/main" id="{12200F79-2CE5-1EF1-4500-F51B0856364A}"/>
              </a:ext>
            </a:extLst>
          </p:cNvPr>
          <p:cNvGrpSpPr/>
          <p:nvPr/>
        </p:nvGrpSpPr>
        <p:grpSpPr>
          <a:xfrm>
            <a:off x="4107060" y="4732046"/>
            <a:ext cx="553844" cy="545444"/>
            <a:chOff x="4107060" y="4732046"/>
            <a:chExt cx="553844" cy="545444"/>
          </a:xfrm>
          <a:solidFill>
            <a:srgbClr val="0C3241"/>
          </a:solidFill>
        </p:grpSpPr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A27908B5-3259-17D1-AB6A-40FB86075CA3}"/>
                </a:ext>
              </a:extLst>
            </p:cNvPr>
            <p:cNvSpPr/>
            <p:nvPr/>
          </p:nvSpPr>
          <p:spPr>
            <a:xfrm>
              <a:off x="4161012" y="4853873"/>
              <a:ext cx="499892" cy="423617"/>
            </a:xfrm>
            <a:custGeom>
              <a:avLst/>
              <a:gdLst>
                <a:gd name="connsiteX0" fmla="*/ 325311 w 499892"/>
                <a:gd name="connsiteY0" fmla="*/ 381243 h 423617"/>
                <a:gd name="connsiteX1" fmla="*/ 325738 w 499892"/>
                <a:gd name="connsiteY1" fmla="*/ 384824 h 423617"/>
                <a:gd name="connsiteX2" fmla="*/ 320110 w 499892"/>
                <a:gd name="connsiteY2" fmla="*/ 410060 h 423617"/>
                <a:gd name="connsiteX3" fmla="*/ 294704 w 499892"/>
                <a:gd name="connsiteY3" fmla="*/ 410402 h 423617"/>
                <a:gd name="connsiteX4" fmla="*/ 288565 w 499892"/>
                <a:gd name="connsiteY4" fmla="*/ 384824 h 423617"/>
                <a:gd name="connsiteX5" fmla="*/ 289332 w 499892"/>
                <a:gd name="connsiteY5" fmla="*/ 381584 h 423617"/>
                <a:gd name="connsiteX6" fmla="*/ 273389 w 499892"/>
                <a:gd name="connsiteY6" fmla="*/ 375275 h 423617"/>
                <a:gd name="connsiteX7" fmla="*/ 267932 w 499892"/>
                <a:gd name="connsiteY7" fmla="*/ 354898 h 423617"/>
                <a:gd name="connsiteX8" fmla="*/ 276799 w 499892"/>
                <a:gd name="connsiteY8" fmla="*/ 326251 h 423617"/>
                <a:gd name="connsiteX9" fmla="*/ 275094 w 499892"/>
                <a:gd name="connsiteY9" fmla="*/ 320624 h 423617"/>
                <a:gd name="connsiteX10" fmla="*/ 259577 w 499892"/>
                <a:gd name="connsiteY10" fmla="*/ 296837 h 423617"/>
                <a:gd name="connsiteX11" fmla="*/ 222830 w 499892"/>
                <a:gd name="connsiteY11" fmla="*/ 164515 h 423617"/>
                <a:gd name="connsiteX12" fmla="*/ 213793 w 499892"/>
                <a:gd name="connsiteY12" fmla="*/ 148913 h 423617"/>
                <a:gd name="connsiteX13" fmla="*/ 208763 w 499892"/>
                <a:gd name="connsiteY13" fmla="*/ 148316 h 423617"/>
                <a:gd name="connsiteX14" fmla="*/ 195462 w 499892"/>
                <a:gd name="connsiteY14" fmla="*/ 149680 h 423617"/>
                <a:gd name="connsiteX15" fmla="*/ 91020 w 499892"/>
                <a:gd name="connsiteY15" fmla="*/ 103299 h 423617"/>
                <a:gd name="connsiteX16" fmla="*/ 87866 w 499892"/>
                <a:gd name="connsiteY16" fmla="*/ 100997 h 423617"/>
                <a:gd name="connsiteX17" fmla="*/ 85990 w 499892"/>
                <a:gd name="connsiteY17" fmla="*/ 127172 h 423617"/>
                <a:gd name="connsiteX18" fmla="*/ 82750 w 499892"/>
                <a:gd name="connsiteY18" fmla="*/ 176622 h 423617"/>
                <a:gd name="connsiteX19" fmla="*/ 84455 w 499892"/>
                <a:gd name="connsiteY19" fmla="*/ 184636 h 423617"/>
                <a:gd name="connsiteX20" fmla="*/ 125465 w 499892"/>
                <a:gd name="connsiteY20" fmla="*/ 268275 h 423617"/>
                <a:gd name="connsiteX21" fmla="*/ 131007 w 499892"/>
                <a:gd name="connsiteY21" fmla="*/ 291636 h 423617"/>
                <a:gd name="connsiteX22" fmla="*/ 131007 w 499892"/>
                <a:gd name="connsiteY22" fmla="*/ 398124 h 423617"/>
                <a:gd name="connsiteX23" fmla="*/ 105941 w 499892"/>
                <a:gd name="connsiteY23" fmla="*/ 423617 h 423617"/>
                <a:gd name="connsiteX24" fmla="*/ 81471 w 499892"/>
                <a:gd name="connsiteY24" fmla="*/ 398124 h 423617"/>
                <a:gd name="connsiteX25" fmla="*/ 81471 w 499892"/>
                <a:gd name="connsiteY25" fmla="*/ 295814 h 423617"/>
                <a:gd name="connsiteX26" fmla="*/ 79425 w 499892"/>
                <a:gd name="connsiteY26" fmla="*/ 286776 h 423617"/>
                <a:gd name="connsiteX27" fmla="*/ 38671 w 499892"/>
                <a:gd name="connsiteY27" fmla="*/ 203564 h 423617"/>
                <a:gd name="connsiteX28" fmla="*/ 31510 w 499892"/>
                <a:gd name="connsiteY28" fmla="*/ 199812 h 423617"/>
                <a:gd name="connsiteX29" fmla="*/ 8745 w 499892"/>
                <a:gd name="connsiteY29" fmla="*/ 204075 h 423617"/>
                <a:gd name="connsiteX30" fmla="*/ 4312 w 499892"/>
                <a:gd name="connsiteY30" fmla="*/ 200665 h 423617"/>
                <a:gd name="connsiteX31" fmla="*/ 135 w 499892"/>
                <a:gd name="connsiteY31" fmla="*/ 136635 h 423617"/>
                <a:gd name="connsiteX32" fmla="*/ 135 w 499892"/>
                <a:gd name="connsiteY32" fmla="*/ 100742 h 423617"/>
                <a:gd name="connsiteX33" fmla="*/ 3204 w 499892"/>
                <a:gd name="connsiteY33" fmla="*/ 91107 h 423617"/>
                <a:gd name="connsiteX34" fmla="*/ 32704 w 499892"/>
                <a:gd name="connsiteY34" fmla="*/ 51292 h 423617"/>
                <a:gd name="connsiteX35" fmla="*/ 31765 w 499892"/>
                <a:gd name="connsiteY35" fmla="*/ 477 h 423617"/>
                <a:gd name="connsiteX36" fmla="*/ 46174 w 499892"/>
                <a:gd name="connsiteY36" fmla="*/ 1500 h 423617"/>
                <a:gd name="connsiteX37" fmla="*/ 90168 w 499892"/>
                <a:gd name="connsiteY37" fmla="*/ 53764 h 423617"/>
                <a:gd name="connsiteX38" fmla="*/ 94772 w 499892"/>
                <a:gd name="connsiteY38" fmla="*/ 63142 h 423617"/>
                <a:gd name="connsiteX39" fmla="*/ 203136 w 499892"/>
                <a:gd name="connsiteY39" fmla="*/ 117197 h 423617"/>
                <a:gd name="connsiteX40" fmla="*/ 211150 w 499892"/>
                <a:gd name="connsiteY40" fmla="*/ 120692 h 423617"/>
                <a:gd name="connsiteX41" fmla="*/ 224791 w 499892"/>
                <a:gd name="connsiteY41" fmla="*/ 131009 h 423617"/>
                <a:gd name="connsiteX42" fmla="*/ 241843 w 499892"/>
                <a:gd name="connsiteY42" fmla="*/ 155052 h 423617"/>
                <a:gd name="connsiteX43" fmla="*/ 247044 w 499892"/>
                <a:gd name="connsiteY43" fmla="*/ 173809 h 423617"/>
                <a:gd name="connsiteX44" fmla="*/ 251136 w 499892"/>
                <a:gd name="connsiteY44" fmla="*/ 177560 h 423617"/>
                <a:gd name="connsiteX45" fmla="*/ 353362 w 499892"/>
                <a:gd name="connsiteY45" fmla="*/ 187876 h 423617"/>
                <a:gd name="connsiteX46" fmla="*/ 460873 w 499892"/>
                <a:gd name="connsiteY46" fmla="*/ 198704 h 423617"/>
                <a:gd name="connsiteX47" fmla="*/ 499068 w 499892"/>
                <a:gd name="connsiteY47" fmla="*/ 253184 h 423617"/>
                <a:gd name="connsiteX48" fmla="*/ 494039 w 499892"/>
                <a:gd name="connsiteY48" fmla="*/ 290783 h 423617"/>
                <a:gd name="connsiteX49" fmla="*/ 449875 w 499892"/>
                <a:gd name="connsiteY49" fmla="*/ 330258 h 423617"/>
                <a:gd name="connsiteX50" fmla="*/ 301695 w 499892"/>
                <a:gd name="connsiteY50" fmla="*/ 330173 h 423617"/>
                <a:gd name="connsiteX51" fmla="*/ 295897 w 499892"/>
                <a:gd name="connsiteY51" fmla="*/ 334265 h 423617"/>
                <a:gd name="connsiteX52" fmla="*/ 289162 w 499892"/>
                <a:gd name="connsiteY52" fmla="*/ 356433 h 423617"/>
                <a:gd name="connsiteX53" fmla="*/ 289418 w 499892"/>
                <a:gd name="connsiteY53" fmla="*/ 361036 h 423617"/>
                <a:gd name="connsiteX54" fmla="*/ 294874 w 499892"/>
                <a:gd name="connsiteY54" fmla="*/ 361974 h 423617"/>
                <a:gd name="connsiteX55" fmla="*/ 464283 w 499892"/>
                <a:gd name="connsiteY55" fmla="*/ 361974 h 423617"/>
                <a:gd name="connsiteX56" fmla="*/ 469739 w 499892"/>
                <a:gd name="connsiteY56" fmla="*/ 361036 h 423617"/>
                <a:gd name="connsiteX57" fmla="*/ 479374 w 499892"/>
                <a:gd name="connsiteY57" fmla="*/ 371182 h 423617"/>
                <a:gd name="connsiteX58" fmla="*/ 469399 w 499892"/>
                <a:gd name="connsiteY58" fmla="*/ 381157 h 423617"/>
                <a:gd name="connsiteX59" fmla="*/ 452091 w 499892"/>
                <a:gd name="connsiteY59" fmla="*/ 381243 h 423617"/>
                <a:gd name="connsiteX60" fmla="*/ 453455 w 499892"/>
                <a:gd name="connsiteY60" fmla="*/ 386273 h 423617"/>
                <a:gd name="connsiteX61" fmla="*/ 446464 w 499892"/>
                <a:gd name="connsiteY61" fmla="*/ 410231 h 423617"/>
                <a:gd name="connsiteX62" fmla="*/ 421483 w 499892"/>
                <a:gd name="connsiteY62" fmla="*/ 410060 h 423617"/>
                <a:gd name="connsiteX63" fmla="*/ 414833 w 499892"/>
                <a:gd name="connsiteY63" fmla="*/ 385932 h 423617"/>
                <a:gd name="connsiteX64" fmla="*/ 416027 w 499892"/>
                <a:gd name="connsiteY64" fmla="*/ 380987 h 423617"/>
                <a:gd name="connsiteX65" fmla="*/ 411081 w 499892"/>
                <a:gd name="connsiteY65" fmla="*/ 379964 h 423617"/>
                <a:gd name="connsiteX66" fmla="*/ 330171 w 499892"/>
                <a:gd name="connsiteY66" fmla="*/ 379964 h 423617"/>
                <a:gd name="connsiteX67" fmla="*/ 325311 w 499892"/>
                <a:gd name="connsiteY67" fmla="*/ 381243 h 423617"/>
                <a:gd name="connsiteX68" fmla="*/ 267335 w 499892"/>
                <a:gd name="connsiteY68" fmla="*/ 247046 h 423617"/>
                <a:gd name="connsiteX69" fmla="*/ 280295 w 499892"/>
                <a:gd name="connsiteY69" fmla="*/ 293341 h 423617"/>
                <a:gd name="connsiteX70" fmla="*/ 302547 w 499892"/>
                <a:gd name="connsiteY70" fmla="*/ 309540 h 423617"/>
                <a:gd name="connsiteX71" fmla="*/ 450215 w 499892"/>
                <a:gd name="connsiteY71" fmla="*/ 309540 h 423617"/>
                <a:gd name="connsiteX72" fmla="*/ 473065 w 499892"/>
                <a:gd name="connsiteY72" fmla="*/ 290016 h 423617"/>
                <a:gd name="connsiteX73" fmla="*/ 475964 w 499892"/>
                <a:gd name="connsiteY73" fmla="*/ 270236 h 423617"/>
                <a:gd name="connsiteX74" fmla="*/ 472724 w 499892"/>
                <a:gd name="connsiteY74" fmla="*/ 266314 h 423617"/>
                <a:gd name="connsiteX75" fmla="*/ 425490 w 499892"/>
                <a:gd name="connsiteY75" fmla="*/ 261966 h 423617"/>
                <a:gd name="connsiteX76" fmla="*/ 319002 w 499892"/>
                <a:gd name="connsiteY76" fmla="*/ 251820 h 423617"/>
                <a:gd name="connsiteX77" fmla="*/ 267335 w 499892"/>
                <a:gd name="connsiteY77" fmla="*/ 247046 h 423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499892" h="423617">
                  <a:moveTo>
                    <a:pt x="325311" y="381243"/>
                  </a:moveTo>
                  <a:cubicBezTo>
                    <a:pt x="323350" y="382693"/>
                    <a:pt x="325311" y="383716"/>
                    <a:pt x="325738" y="384824"/>
                  </a:cubicBezTo>
                  <a:cubicBezTo>
                    <a:pt x="329745" y="394202"/>
                    <a:pt x="327613" y="404092"/>
                    <a:pt x="320110" y="410060"/>
                  </a:cubicBezTo>
                  <a:cubicBezTo>
                    <a:pt x="312778" y="415943"/>
                    <a:pt x="302121" y="416114"/>
                    <a:pt x="294704" y="410402"/>
                  </a:cubicBezTo>
                  <a:cubicBezTo>
                    <a:pt x="286860" y="404519"/>
                    <a:pt x="284472" y="394458"/>
                    <a:pt x="288565" y="384824"/>
                  </a:cubicBezTo>
                  <a:cubicBezTo>
                    <a:pt x="288991" y="383886"/>
                    <a:pt x="289844" y="383119"/>
                    <a:pt x="289332" y="381584"/>
                  </a:cubicBezTo>
                  <a:cubicBezTo>
                    <a:pt x="283364" y="381584"/>
                    <a:pt x="277737" y="379879"/>
                    <a:pt x="273389" y="375275"/>
                  </a:cubicBezTo>
                  <a:cubicBezTo>
                    <a:pt x="267932" y="369477"/>
                    <a:pt x="265715" y="362656"/>
                    <a:pt x="267932" y="354898"/>
                  </a:cubicBezTo>
                  <a:cubicBezTo>
                    <a:pt x="270661" y="345264"/>
                    <a:pt x="273730" y="335715"/>
                    <a:pt x="276799" y="326251"/>
                  </a:cubicBezTo>
                  <a:cubicBezTo>
                    <a:pt x="277652" y="323693"/>
                    <a:pt x="277396" y="322329"/>
                    <a:pt x="275094" y="320624"/>
                  </a:cubicBezTo>
                  <a:cubicBezTo>
                    <a:pt x="267165" y="314570"/>
                    <a:pt x="262220" y="306471"/>
                    <a:pt x="259577" y="296837"/>
                  </a:cubicBezTo>
                  <a:cubicBezTo>
                    <a:pt x="247385" y="252758"/>
                    <a:pt x="235022" y="208679"/>
                    <a:pt x="222830" y="164515"/>
                  </a:cubicBezTo>
                  <a:cubicBezTo>
                    <a:pt x="221125" y="158462"/>
                    <a:pt x="218823" y="152920"/>
                    <a:pt x="213793" y="148913"/>
                  </a:cubicBezTo>
                  <a:cubicBezTo>
                    <a:pt x="212173" y="147634"/>
                    <a:pt x="210894" y="147037"/>
                    <a:pt x="208763" y="148316"/>
                  </a:cubicBezTo>
                  <a:cubicBezTo>
                    <a:pt x="204670" y="150874"/>
                    <a:pt x="200151" y="150533"/>
                    <a:pt x="195462" y="149680"/>
                  </a:cubicBezTo>
                  <a:cubicBezTo>
                    <a:pt x="157096" y="142177"/>
                    <a:pt x="122310" y="126831"/>
                    <a:pt x="91020" y="103299"/>
                  </a:cubicBezTo>
                  <a:cubicBezTo>
                    <a:pt x="90253" y="102703"/>
                    <a:pt x="89400" y="102106"/>
                    <a:pt x="87866" y="100997"/>
                  </a:cubicBezTo>
                  <a:cubicBezTo>
                    <a:pt x="87184" y="110205"/>
                    <a:pt x="86502" y="118731"/>
                    <a:pt x="85990" y="127172"/>
                  </a:cubicBezTo>
                  <a:cubicBezTo>
                    <a:pt x="84882" y="143627"/>
                    <a:pt x="83944" y="160167"/>
                    <a:pt x="82750" y="176622"/>
                  </a:cubicBezTo>
                  <a:cubicBezTo>
                    <a:pt x="82580" y="179521"/>
                    <a:pt x="83177" y="181993"/>
                    <a:pt x="84455" y="184636"/>
                  </a:cubicBezTo>
                  <a:cubicBezTo>
                    <a:pt x="98182" y="212431"/>
                    <a:pt x="111823" y="240396"/>
                    <a:pt x="125465" y="268275"/>
                  </a:cubicBezTo>
                  <a:cubicBezTo>
                    <a:pt x="129131" y="275692"/>
                    <a:pt x="131007" y="283451"/>
                    <a:pt x="131007" y="291636"/>
                  </a:cubicBezTo>
                  <a:cubicBezTo>
                    <a:pt x="131007" y="327104"/>
                    <a:pt x="131092" y="362656"/>
                    <a:pt x="131007" y="398124"/>
                  </a:cubicBezTo>
                  <a:cubicBezTo>
                    <a:pt x="131007" y="412874"/>
                    <a:pt x="120264" y="423702"/>
                    <a:pt x="105941" y="423617"/>
                  </a:cubicBezTo>
                  <a:cubicBezTo>
                    <a:pt x="91958" y="423531"/>
                    <a:pt x="81471" y="412789"/>
                    <a:pt x="81471" y="398124"/>
                  </a:cubicBezTo>
                  <a:cubicBezTo>
                    <a:pt x="81386" y="364021"/>
                    <a:pt x="81386" y="329917"/>
                    <a:pt x="81471" y="295814"/>
                  </a:cubicBezTo>
                  <a:cubicBezTo>
                    <a:pt x="81471" y="292574"/>
                    <a:pt x="80874" y="289675"/>
                    <a:pt x="79425" y="286776"/>
                  </a:cubicBezTo>
                  <a:cubicBezTo>
                    <a:pt x="65783" y="259067"/>
                    <a:pt x="52057" y="231358"/>
                    <a:pt x="38671" y="203564"/>
                  </a:cubicBezTo>
                  <a:cubicBezTo>
                    <a:pt x="36967" y="200068"/>
                    <a:pt x="35176" y="199130"/>
                    <a:pt x="31510" y="199812"/>
                  </a:cubicBezTo>
                  <a:cubicBezTo>
                    <a:pt x="23922" y="201347"/>
                    <a:pt x="16248" y="202455"/>
                    <a:pt x="8745" y="204075"/>
                  </a:cubicBezTo>
                  <a:cubicBezTo>
                    <a:pt x="5421" y="204842"/>
                    <a:pt x="4909" y="203734"/>
                    <a:pt x="4312" y="200665"/>
                  </a:cubicBezTo>
                  <a:cubicBezTo>
                    <a:pt x="476" y="179435"/>
                    <a:pt x="-377" y="158121"/>
                    <a:pt x="135" y="136635"/>
                  </a:cubicBezTo>
                  <a:cubicBezTo>
                    <a:pt x="390" y="124699"/>
                    <a:pt x="305" y="112763"/>
                    <a:pt x="135" y="100742"/>
                  </a:cubicBezTo>
                  <a:cubicBezTo>
                    <a:pt x="49" y="97076"/>
                    <a:pt x="987" y="94091"/>
                    <a:pt x="3204" y="91107"/>
                  </a:cubicBezTo>
                  <a:cubicBezTo>
                    <a:pt x="13179" y="77977"/>
                    <a:pt x="22899" y="64592"/>
                    <a:pt x="32704" y="51292"/>
                  </a:cubicBezTo>
                  <a:cubicBezTo>
                    <a:pt x="45663" y="33728"/>
                    <a:pt x="45492" y="18211"/>
                    <a:pt x="31765" y="477"/>
                  </a:cubicBezTo>
                  <a:cubicBezTo>
                    <a:pt x="36881" y="-631"/>
                    <a:pt x="41570" y="392"/>
                    <a:pt x="46174" y="1500"/>
                  </a:cubicBezTo>
                  <a:cubicBezTo>
                    <a:pt x="70729" y="7298"/>
                    <a:pt x="88718" y="28613"/>
                    <a:pt x="90168" y="53764"/>
                  </a:cubicBezTo>
                  <a:cubicBezTo>
                    <a:pt x="90423" y="57856"/>
                    <a:pt x="91873" y="60499"/>
                    <a:pt x="94772" y="63142"/>
                  </a:cubicBezTo>
                  <a:cubicBezTo>
                    <a:pt x="125806" y="91363"/>
                    <a:pt x="161870" y="109438"/>
                    <a:pt x="203136" y="117197"/>
                  </a:cubicBezTo>
                  <a:cubicBezTo>
                    <a:pt x="206120" y="117794"/>
                    <a:pt x="209359" y="118390"/>
                    <a:pt x="211150" y="120692"/>
                  </a:cubicBezTo>
                  <a:cubicBezTo>
                    <a:pt x="214901" y="125381"/>
                    <a:pt x="220102" y="127769"/>
                    <a:pt x="224791" y="131009"/>
                  </a:cubicBezTo>
                  <a:cubicBezTo>
                    <a:pt x="233317" y="136891"/>
                    <a:pt x="238859" y="145076"/>
                    <a:pt x="241843" y="155052"/>
                  </a:cubicBezTo>
                  <a:cubicBezTo>
                    <a:pt x="243719" y="161275"/>
                    <a:pt x="245424" y="167499"/>
                    <a:pt x="247044" y="173809"/>
                  </a:cubicBezTo>
                  <a:cubicBezTo>
                    <a:pt x="247641" y="176110"/>
                    <a:pt x="248408" y="177304"/>
                    <a:pt x="251136" y="177560"/>
                  </a:cubicBezTo>
                  <a:cubicBezTo>
                    <a:pt x="285240" y="180885"/>
                    <a:pt x="319343" y="184381"/>
                    <a:pt x="353362" y="187876"/>
                  </a:cubicBezTo>
                  <a:cubicBezTo>
                    <a:pt x="389170" y="191457"/>
                    <a:pt x="425064" y="194953"/>
                    <a:pt x="460873" y="198704"/>
                  </a:cubicBezTo>
                  <a:cubicBezTo>
                    <a:pt x="482614" y="201006"/>
                    <a:pt x="504440" y="221297"/>
                    <a:pt x="499068" y="253184"/>
                  </a:cubicBezTo>
                  <a:cubicBezTo>
                    <a:pt x="496937" y="265632"/>
                    <a:pt x="495488" y="278251"/>
                    <a:pt x="494039" y="290783"/>
                  </a:cubicBezTo>
                  <a:cubicBezTo>
                    <a:pt x="491396" y="313121"/>
                    <a:pt x="472553" y="330258"/>
                    <a:pt x="449875" y="330258"/>
                  </a:cubicBezTo>
                  <a:cubicBezTo>
                    <a:pt x="400509" y="330344"/>
                    <a:pt x="351059" y="330344"/>
                    <a:pt x="301695" y="330173"/>
                  </a:cubicBezTo>
                  <a:cubicBezTo>
                    <a:pt x="298284" y="330173"/>
                    <a:pt x="296750" y="331026"/>
                    <a:pt x="295897" y="334265"/>
                  </a:cubicBezTo>
                  <a:cubicBezTo>
                    <a:pt x="293851" y="341683"/>
                    <a:pt x="291378" y="349015"/>
                    <a:pt x="289162" y="356433"/>
                  </a:cubicBezTo>
                  <a:cubicBezTo>
                    <a:pt x="288735" y="357967"/>
                    <a:pt x="287115" y="359673"/>
                    <a:pt x="289418" y="361036"/>
                  </a:cubicBezTo>
                  <a:cubicBezTo>
                    <a:pt x="290952" y="362742"/>
                    <a:pt x="293084" y="361974"/>
                    <a:pt x="294874" y="361974"/>
                  </a:cubicBezTo>
                  <a:cubicBezTo>
                    <a:pt x="351315" y="361974"/>
                    <a:pt x="407842" y="361974"/>
                    <a:pt x="464283" y="361974"/>
                  </a:cubicBezTo>
                  <a:cubicBezTo>
                    <a:pt x="466159" y="361974"/>
                    <a:pt x="468205" y="362656"/>
                    <a:pt x="469739" y="361036"/>
                  </a:cubicBezTo>
                  <a:cubicBezTo>
                    <a:pt x="475964" y="361719"/>
                    <a:pt x="479459" y="365470"/>
                    <a:pt x="479374" y="371182"/>
                  </a:cubicBezTo>
                  <a:cubicBezTo>
                    <a:pt x="479288" y="376810"/>
                    <a:pt x="475281" y="380987"/>
                    <a:pt x="469399" y="381157"/>
                  </a:cubicBezTo>
                  <a:cubicBezTo>
                    <a:pt x="463601" y="381328"/>
                    <a:pt x="457889" y="381243"/>
                    <a:pt x="452091" y="381243"/>
                  </a:cubicBezTo>
                  <a:cubicBezTo>
                    <a:pt x="451324" y="383374"/>
                    <a:pt x="452858" y="384739"/>
                    <a:pt x="453455" y="386273"/>
                  </a:cubicBezTo>
                  <a:cubicBezTo>
                    <a:pt x="456695" y="394970"/>
                    <a:pt x="453967" y="404689"/>
                    <a:pt x="446464" y="410231"/>
                  </a:cubicBezTo>
                  <a:cubicBezTo>
                    <a:pt x="439217" y="415688"/>
                    <a:pt x="428730" y="415602"/>
                    <a:pt x="421483" y="410060"/>
                  </a:cubicBezTo>
                  <a:cubicBezTo>
                    <a:pt x="414236" y="404519"/>
                    <a:pt x="411593" y="394543"/>
                    <a:pt x="414833" y="385932"/>
                  </a:cubicBezTo>
                  <a:cubicBezTo>
                    <a:pt x="415430" y="384397"/>
                    <a:pt x="417987" y="383119"/>
                    <a:pt x="416027" y="380987"/>
                  </a:cubicBezTo>
                  <a:cubicBezTo>
                    <a:pt x="414663" y="379367"/>
                    <a:pt x="412787" y="379964"/>
                    <a:pt x="411081" y="379964"/>
                  </a:cubicBezTo>
                  <a:cubicBezTo>
                    <a:pt x="384140" y="379964"/>
                    <a:pt x="357198" y="379964"/>
                    <a:pt x="330171" y="379964"/>
                  </a:cubicBezTo>
                  <a:cubicBezTo>
                    <a:pt x="328551" y="380220"/>
                    <a:pt x="326676" y="379623"/>
                    <a:pt x="325311" y="381243"/>
                  </a:cubicBezTo>
                  <a:close/>
                  <a:moveTo>
                    <a:pt x="267335" y="247046"/>
                  </a:moveTo>
                  <a:cubicBezTo>
                    <a:pt x="271769" y="262989"/>
                    <a:pt x="275776" y="278251"/>
                    <a:pt x="280295" y="293341"/>
                  </a:cubicBezTo>
                  <a:cubicBezTo>
                    <a:pt x="283279" y="303231"/>
                    <a:pt x="292146" y="309540"/>
                    <a:pt x="302547" y="309540"/>
                  </a:cubicBezTo>
                  <a:cubicBezTo>
                    <a:pt x="351742" y="309626"/>
                    <a:pt x="401021" y="309626"/>
                    <a:pt x="450215" y="309540"/>
                  </a:cubicBezTo>
                  <a:cubicBezTo>
                    <a:pt x="461725" y="309540"/>
                    <a:pt x="471019" y="301441"/>
                    <a:pt x="473065" y="290016"/>
                  </a:cubicBezTo>
                  <a:cubicBezTo>
                    <a:pt x="474258" y="283451"/>
                    <a:pt x="474855" y="276801"/>
                    <a:pt x="475964" y="270236"/>
                  </a:cubicBezTo>
                  <a:cubicBezTo>
                    <a:pt x="476390" y="267423"/>
                    <a:pt x="475537" y="266570"/>
                    <a:pt x="472724" y="266314"/>
                  </a:cubicBezTo>
                  <a:cubicBezTo>
                    <a:pt x="456951" y="264950"/>
                    <a:pt x="441263" y="263500"/>
                    <a:pt x="425490" y="261966"/>
                  </a:cubicBezTo>
                  <a:cubicBezTo>
                    <a:pt x="390023" y="258556"/>
                    <a:pt x="354470" y="255145"/>
                    <a:pt x="319002" y="251820"/>
                  </a:cubicBezTo>
                  <a:cubicBezTo>
                    <a:pt x="302036" y="250285"/>
                    <a:pt x="285069" y="248751"/>
                    <a:pt x="267335" y="247046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476BDC7F-FD41-1F88-8B1C-02EE8CB92A2F}"/>
                </a:ext>
              </a:extLst>
            </p:cNvPr>
            <p:cNvSpPr/>
            <p:nvPr/>
          </p:nvSpPr>
          <p:spPr>
            <a:xfrm>
              <a:off x="4107060" y="5075822"/>
              <a:ext cx="104310" cy="184366"/>
            </a:xfrm>
            <a:custGeom>
              <a:avLst/>
              <a:gdLst>
                <a:gd name="connsiteX0" fmla="*/ 54428 w 104310"/>
                <a:gd name="connsiteY0" fmla="*/ 28337 h 184366"/>
                <a:gd name="connsiteX1" fmla="*/ 54342 w 104310"/>
                <a:gd name="connsiteY1" fmla="*/ 7789 h 184366"/>
                <a:gd name="connsiteX2" fmla="*/ 58008 w 104310"/>
                <a:gd name="connsiteY2" fmla="*/ 3356 h 184366"/>
                <a:gd name="connsiteX3" fmla="*/ 76169 w 104310"/>
                <a:gd name="connsiteY3" fmla="*/ 116 h 184366"/>
                <a:gd name="connsiteX4" fmla="*/ 80261 w 104310"/>
                <a:gd name="connsiteY4" fmla="*/ 2077 h 184366"/>
                <a:gd name="connsiteX5" fmla="*/ 103281 w 104310"/>
                <a:gd name="connsiteY5" fmla="*/ 49396 h 184366"/>
                <a:gd name="connsiteX6" fmla="*/ 102428 w 104310"/>
                <a:gd name="connsiteY6" fmla="*/ 64316 h 184366"/>
                <a:gd name="connsiteX7" fmla="*/ 97398 w 104310"/>
                <a:gd name="connsiteY7" fmla="*/ 76934 h 184366"/>
                <a:gd name="connsiteX8" fmla="*/ 47010 w 104310"/>
                <a:gd name="connsiteY8" fmla="*/ 170548 h 184366"/>
                <a:gd name="connsiteX9" fmla="*/ 21773 w 104310"/>
                <a:gd name="connsiteY9" fmla="*/ 184105 h 184366"/>
                <a:gd name="connsiteX10" fmla="*/ 3102 w 104310"/>
                <a:gd name="connsiteY10" fmla="*/ 147528 h 184366"/>
                <a:gd name="connsiteX11" fmla="*/ 40445 w 104310"/>
                <a:gd name="connsiteY11" fmla="*/ 78043 h 184366"/>
                <a:gd name="connsiteX12" fmla="*/ 43429 w 104310"/>
                <a:gd name="connsiteY12" fmla="*/ 72501 h 184366"/>
                <a:gd name="connsiteX13" fmla="*/ 54428 w 104310"/>
                <a:gd name="connsiteY13" fmla="*/ 28337 h 184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4310" h="184366">
                  <a:moveTo>
                    <a:pt x="54428" y="28337"/>
                  </a:moveTo>
                  <a:cubicBezTo>
                    <a:pt x="54428" y="21516"/>
                    <a:pt x="54598" y="14610"/>
                    <a:pt x="54342" y="7789"/>
                  </a:cubicBezTo>
                  <a:cubicBezTo>
                    <a:pt x="54257" y="4890"/>
                    <a:pt x="55280" y="3782"/>
                    <a:pt x="58008" y="3356"/>
                  </a:cubicBezTo>
                  <a:cubicBezTo>
                    <a:pt x="64062" y="2418"/>
                    <a:pt x="70115" y="1310"/>
                    <a:pt x="76169" y="116"/>
                  </a:cubicBezTo>
                  <a:cubicBezTo>
                    <a:pt x="78130" y="-225"/>
                    <a:pt x="79323" y="116"/>
                    <a:pt x="80261" y="2077"/>
                  </a:cubicBezTo>
                  <a:cubicBezTo>
                    <a:pt x="87849" y="17850"/>
                    <a:pt x="95778" y="33537"/>
                    <a:pt x="103281" y="49396"/>
                  </a:cubicBezTo>
                  <a:cubicBezTo>
                    <a:pt x="105583" y="54255"/>
                    <a:pt x="103451" y="59456"/>
                    <a:pt x="102428" y="64316"/>
                  </a:cubicBezTo>
                  <a:cubicBezTo>
                    <a:pt x="101491" y="68749"/>
                    <a:pt x="99529" y="72927"/>
                    <a:pt x="97398" y="76934"/>
                  </a:cubicBezTo>
                  <a:cubicBezTo>
                    <a:pt x="80602" y="108139"/>
                    <a:pt x="63891" y="139344"/>
                    <a:pt x="47010" y="170548"/>
                  </a:cubicBezTo>
                  <a:cubicBezTo>
                    <a:pt x="41724" y="180353"/>
                    <a:pt x="31749" y="185639"/>
                    <a:pt x="21773" y="184105"/>
                  </a:cubicBezTo>
                  <a:cubicBezTo>
                    <a:pt x="4040" y="181462"/>
                    <a:pt x="-5253" y="163387"/>
                    <a:pt x="3102" y="147528"/>
                  </a:cubicBezTo>
                  <a:cubicBezTo>
                    <a:pt x="15379" y="124253"/>
                    <a:pt x="27998" y="101147"/>
                    <a:pt x="40445" y="78043"/>
                  </a:cubicBezTo>
                  <a:cubicBezTo>
                    <a:pt x="41468" y="76167"/>
                    <a:pt x="42406" y="74291"/>
                    <a:pt x="43429" y="72501"/>
                  </a:cubicBezTo>
                  <a:cubicBezTo>
                    <a:pt x="54428" y="51868"/>
                    <a:pt x="54428" y="51868"/>
                    <a:pt x="54428" y="28337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129D3CC1-3DB3-9527-1FD2-4060D11863EA}"/>
                </a:ext>
              </a:extLst>
            </p:cNvPr>
            <p:cNvSpPr/>
            <p:nvPr/>
          </p:nvSpPr>
          <p:spPr>
            <a:xfrm>
              <a:off x="4153711" y="4732046"/>
              <a:ext cx="92134" cy="102720"/>
            </a:xfrm>
            <a:custGeom>
              <a:avLst/>
              <a:gdLst>
                <a:gd name="connsiteX0" fmla="*/ 92098 w 92134"/>
                <a:gd name="connsiteY0" fmla="*/ 47704 h 102720"/>
                <a:gd name="connsiteX1" fmla="*/ 83487 w 92134"/>
                <a:gd name="connsiteY1" fmla="*/ 83768 h 102720"/>
                <a:gd name="connsiteX2" fmla="*/ 40516 w 92134"/>
                <a:gd name="connsiteY2" fmla="*/ 99200 h 102720"/>
                <a:gd name="connsiteX3" fmla="*/ 1468 w 92134"/>
                <a:gd name="connsiteY3" fmla="*/ 55462 h 102720"/>
                <a:gd name="connsiteX4" fmla="*/ 35315 w 92134"/>
                <a:gd name="connsiteY4" fmla="*/ 1237 h 102720"/>
                <a:gd name="connsiteX5" fmla="*/ 90904 w 92134"/>
                <a:gd name="connsiteY5" fmla="*/ 35682 h 102720"/>
                <a:gd name="connsiteX6" fmla="*/ 92098 w 92134"/>
                <a:gd name="connsiteY6" fmla="*/ 47704 h 10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134" h="102720">
                  <a:moveTo>
                    <a:pt x="92098" y="47704"/>
                  </a:moveTo>
                  <a:cubicBezTo>
                    <a:pt x="91672" y="60322"/>
                    <a:pt x="89455" y="72428"/>
                    <a:pt x="83487" y="83768"/>
                  </a:cubicBezTo>
                  <a:cubicBezTo>
                    <a:pt x="74193" y="101331"/>
                    <a:pt x="58761" y="107214"/>
                    <a:pt x="40516" y="99200"/>
                  </a:cubicBezTo>
                  <a:cubicBezTo>
                    <a:pt x="20992" y="90674"/>
                    <a:pt x="7265" y="76095"/>
                    <a:pt x="1468" y="55462"/>
                  </a:cubicBezTo>
                  <a:cubicBezTo>
                    <a:pt x="-5097" y="32101"/>
                    <a:pt x="11102" y="6950"/>
                    <a:pt x="35315" y="1237"/>
                  </a:cubicBezTo>
                  <a:cubicBezTo>
                    <a:pt x="60126" y="-4645"/>
                    <a:pt x="85447" y="11042"/>
                    <a:pt x="90904" y="35682"/>
                  </a:cubicBezTo>
                  <a:cubicBezTo>
                    <a:pt x="91842" y="39689"/>
                    <a:pt x="92268" y="43696"/>
                    <a:pt x="92098" y="47704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A5BFFC8E-0BCC-DE01-93C7-999F8A848E06}"/>
                </a:ext>
              </a:extLst>
            </p:cNvPr>
            <p:cNvSpPr/>
            <p:nvPr/>
          </p:nvSpPr>
          <p:spPr>
            <a:xfrm>
              <a:off x="4107945" y="4864061"/>
              <a:ext cx="75182" cy="207793"/>
            </a:xfrm>
            <a:custGeom>
              <a:avLst/>
              <a:gdLst>
                <a:gd name="connsiteX0" fmla="*/ 32910 w 75182"/>
                <a:gd name="connsiteY0" fmla="*/ 191671 h 207793"/>
                <a:gd name="connsiteX1" fmla="*/ 15944 w 75182"/>
                <a:gd name="connsiteY1" fmla="*/ 207785 h 207793"/>
                <a:gd name="connsiteX2" fmla="*/ 85 w 75182"/>
                <a:gd name="connsiteY2" fmla="*/ 190904 h 207793"/>
                <a:gd name="connsiteX3" fmla="*/ 0 w 75182"/>
                <a:gd name="connsiteY3" fmla="*/ 73929 h 207793"/>
                <a:gd name="connsiteX4" fmla="*/ 3922 w 75182"/>
                <a:gd name="connsiteY4" fmla="*/ 62760 h 207793"/>
                <a:gd name="connsiteX5" fmla="*/ 44932 w 75182"/>
                <a:gd name="connsiteY5" fmla="*/ 7342 h 207793"/>
                <a:gd name="connsiteX6" fmla="*/ 68548 w 75182"/>
                <a:gd name="connsiteY6" fmla="*/ 3420 h 207793"/>
                <a:gd name="connsiteX7" fmla="*/ 71618 w 75182"/>
                <a:gd name="connsiteY7" fmla="*/ 26866 h 207793"/>
                <a:gd name="connsiteX8" fmla="*/ 35979 w 75182"/>
                <a:gd name="connsiteY8" fmla="*/ 75123 h 207793"/>
                <a:gd name="connsiteX9" fmla="*/ 33166 w 75182"/>
                <a:gd name="connsiteY9" fmla="*/ 83734 h 207793"/>
                <a:gd name="connsiteX10" fmla="*/ 33166 w 75182"/>
                <a:gd name="connsiteY10" fmla="*/ 181782 h 207793"/>
                <a:gd name="connsiteX11" fmla="*/ 32910 w 75182"/>
                <a:gd name="connsiteY11" fmla="*/ 187579 h 207793"/>
                <a:gd name="connsiteX12" fmla="*/ 32313 w 75182"/>
                <a:gd name="connsiteY12" fmla="*/ 181952 h 207793"/>
                <a:gd name="connsiteX13" fmla="*/ 32313 w 75182"/>
                <a:gd name="connsiteY13" fmla="*/ 86547 h 207793"/>
                <a:gd name="connsiteX14" fmla="*/ 32313 w 75182"/>
                <a:gd name="connsiteY14" fmla="*/ 81517 h 207793"/>
                <a:gd name="connsiteX15" fmla="*/ 31376 w 75182"/>
                <a:gd name="connsiteY15" fmla="*/ 189028 h 207793"/>
                <a:gd name="connsiteX16" fmla="*/ 32910 w 75182"/>
                <a:gd name="connsiteY16" fmla="*/ 191671 h 20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182" h="207793">
                  <a:moveTo>
                    <a:pt x="32910" y="191671"/>
                  </a:moveTo>
                  <a:cubicBezTo>
                    <a:pt x="32057" y="201902"/>
                    <a:pt x="25578" y="208041"/>
                    <a:pt x="15944" y="207785"/>
                  </a:cubicBezTo>
                  <a:cubicBezTo>
                    <a:pt x="6906" y="207529"/>
                    <a:pt x="85" y="200623"/>
                    <a:pt x="85" y="190904"/>
                  </a:cubicBezTo>
                  <a:cubicBezTo>
                    <a:pt x="0" y="151941"/>
                    <a:pt x="0" y="112892"/>
                    <a:pt x="0" y="73929"/>
                  </a:cubicBezTo>
                  <a:cubicBezTo>
                    <a:pt x="0" y="69751"/>
                    <a:pt x="1364" y="66085"/>
                    <a:pt x="3922" y="62760"/>
                  </a:cubicBezTo>
                  <a:cubicBezTo>
                    <a:pt x="17649" y="44259"/>
                    <a:pt x="31205" y="25758"/>
                    <a:pt x="44932" y="7342"/>
                  </a:cubicBezTo>
                  <a:cubicBezTo>
                    <a:pt x="50985" y="-758"/>
                    <a:pt x="60960" y="-2292"/>
                    <a:pt x="68548" y="3420"/>
                  </a:cubicBezTo>
                  <a:cubicBezTo>
                    <a:pt x="75966" y="8962"/>
                    <a:pt x="77415" y="18937"/>
                    <a:pt x="71618" y="26866"/>
                  </a:cubicBezTo>
                  <a:cubicBezTo>
                    <a:pt x="59852" y="43065"/>
                    <a:pt x="47916" y="59094"/>
                    <a:pt x="35979" y="75123"/>
                  </a:cubicBezTo>
                  <a:cubicBezTo>
                    <a:pt x="34019" y="77766"/>
                    <a:pt x="33080" y="80409"/>
                    <a:pt x="33166" y="83734"/>
                  </a:cubicBezTo>
                  <a:cubicBezTo>
                    <a:pt x="33251" y="116388"/>
                    <a:pt x="33251" y="149042"/>
                    <a:pt x="33166" y="181782"/>
                  </a:cubicBezTo>
                  <a:cubicBezTo>
                    <a:pt x="33166" y="183742"/>
                    <a:pt x="32996" y="185618"/>
                    <a:pt x="32910" y="187579"/>
                  </a:cubicBezTo>
                  <a:cubicBezTo>
                    <a:pt x="31802" y="185788"/>
                    <a:pt x="32313" y="183828"/>
                    <a:pt x="32313" y="181952"/>
                  </a:cubicBezTo>
                  <a:cubicBezTo>
                    <a:pt x="32313" y="150150"/>
                    <a:pt x="32313" y="118349"/>
                    <a:pt x="32313" y="86547"/>
                  </a:cubicBezTo>
                  <a:cubicBezTo>
                    <a:pt x="32313" y="84842"/>
                    <a:pt x="32313" y="83222"/>
                    <a:pt x="32313" y="81517"/>
                  </a:cubicBezTo>
                  <a:cubicBezTo>
                    <a:pt x="31376" y="117411"/>
                    <a:pt x="31376" y="153220"/>
                    <a:pt x="31376" y="189028"/>
                  </a:cubicBezTo>
                  <a:cubicBezTo>
                    <a:pt x="31290" y="190051"/>
                    <a:pt x="31376" y="191245"/>
                    <a:pt x="32910" y="191671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FAB5F99D-1BE4-E8DE-1880-9B3D4D04A0D7}"/>
                </a:ext>
              </a:extLst>
            </p:cNvPr>
            <p:cNvSpPr/>
            <p:nvPr/>
          </p:nvSpPr>
          <p:spPr>
            <a:xfrm>
              <a:off x="4447511" y="4977463"/>
              <a:ext cx="57071" cy="42593"/>
            </a:xfrm>
            <a:custGeom>
              <a:avLst/>
              <a:gdLst>
                <a:gd name="connsiteX0" fmla="*/ 22869 w 57071"/>
                <a:gd name="connsiteY0" fmla="*/ 1 h 42593"/>
                <a:gd name="connsiteX1" fmla="*/ 48788 w 57071"/>
                <a:gd name="connsiteY1" fmla="*/ 6993 h 42593"/>
                <a:gd name="connsiteX2" fmla="*/ 56631 w 57071"/>
                <a:gd name="connsiteY2" fmla="*/ 24811 h 42593"/>
                <a:gd name="connsiteX3" fmla="*/ 51857 w 57071"/>
                <a:gd name="connsiteY3" fmla="*/ 41096 h 42593"/>
                <a:gd name="connsiteX4" fmla="*/ 35317 w 57071"/>
                <a:gd name="connsiteY4" fmla="*/ 40585 h 42593"/>
                <a:gd name="connsiteX5" fmla="*/ 3430 w 57071"/>
                <a:gd name="connsiteY5" fmla="*/ 37515 h 42593"/>
                <a:gd name="connsiteX6" fmla="*/ 446 w 57071"/>
                <a:gd name="connsiteY6" fmla="*/ 33082 h 42593"/>
                <a:gd name="connsiteX7" fmla="*/ 5988 w 57071"/>
                <a:gd name="connsiteY7" fmla="*/ 11767 h 42593"/>
                <a:gd name="connsiteX8" fmla="*/ 22869 w 57071"/>
                <a:gd name="connsiteY8" fmla="*/ 1 h 42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71" h="42593">
                  <a:moveTo>
                    <a:pt x="22869" y="1"/>
                  </a:moveTo>
                  <a:cubicBezTo>
                    <a:pt x="30628" y="1707"/>
                    <a:pt x="40091" y="3241"/>
                    <a:pt x="48788" y="6993"/>
                  </a:cubicBezTo>
                  <a:cubicBezTo>
                    <a:pt x="55352" y="9806"/>
                    <a:pt x="58251" y="17224"/>
                    <a:pt x="56631" y="24811"/>
                  </a:cubicBezTo>
                  <a:cubicBezTo>
                    <a:pt x="55438" y="30439"/>
                    <a:pt x="55438" y="37771"/>
                    <a:pt x="51857" y="41096"/>
                  </a:cubicBezTo>
                  <a:cubicBezTo>
                    <a:pt x="48106" y="44506"/>
                    <a:pt x="40944" y="41096"/>
                    <a:pt x="35317" y="40585"/>
                  </a:cubicBezTo>
                  <a:cubicBezTo>
                    <a:pt x="24659" y="39646"/>
                    <a:pt x="14087" y="38282"/>
                    <a:pt x="3430" y="37515"/>
                  </a:cubicBezTo>
                  <a:cubicBezTo>
                    <a:pt x="-151" y="37259"/>
                    <a:pt x="-492" y="36236"/>
                    <a:pt x="446" y="33082"/>
                  </a:cubicBezTo>
                  <a:cubicBezTo>
                    <a:pt x="2492" y="26005"/>
                    <a:pt x="3942" y="18843"/>
                    <a:pt x="5988" y="11767"/>
                  </a:cubicBezTo>
                  <a:cubicBezTo>
                    <a:pt x="8034" y="4179"/>
                    <a:pt x="13831" y="-84"/>
                    <a:pt x="22869" y="1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E084841C-D2A5-5030-C334-43ABD46558C8}"/>
                </a:ext>
              </a:extLst>
            </p:cNvPr>
            <p:cNvSpPr/>
            <p:nvPr/>
          </p:nvSpPr>
          <p:spPr>
            <a:xfrm>
              <a:off x="4518622" y="4991445"/>
              <a:ext cx="54230" cy="35605"/>
            </a:xfrm>
            <a:custGeom>
              <a:avLst/>
              <a:gdLst>
                <a:gd name="connsiteX0" fmla="*/ 100 w 54230"/>
                <a:gd name="connsiteY0" fmla="*/ 21061 h 35605"/>
                <a:gd name="connsiteX1" fmla="*/ 15702 w 54230"/>
                <a:gd name="connsiteY1" fmla="*/ 2134 h 35605"/>
                <a:gd name="connsiteX2" fmla="*/ 32413 w 54230"/>
                <a:gd name="connsiteY2" fmla="*/ 172 h 35605"/>
                <a:gd name="connsiteX3" fmla="*/ 52193 w 54230"/>
                <a:gd name="connsiteY3" fmla="*/ 16031 h 35605"/>
                <a:gd name="connsiteX4" fmla="*/ 54154 w 54230"/>
                <a:gd name="connsiteY4" fmla="*/ 32741 h 35605"/>
                <a:gd name="connsiteX5" fmla="*/ 51340 w 54230"/>
                <a:gd name="connsiteY5" fmla="*/ 35555 h 35605"/>
                <a:gd name="connsiteX6" fmla="*/ 4192 w 54230"/>
                <a:gd name="connsiteY6" fmla="*/ 30695 h 35605"/>
                <a:gd name="connsiteX7" fmla="*/ 611 w 54230"/>
                <a:gd name="connsiteY7" fmla="*/ 27285 h 35605"/>
                <a:gd name="connsiteX8" fmla="*/ 100 w 54230"/>
                <a:gd name="connsiteY8" fmla="*/ 21061 h 35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30" h="35605">
                  <a:moveTo>
                    <a:pt x="100" y="21061"/>
                  </a:moveTo>
                  <a:cubicBezTo>
                    <a:pt x="-838" y="10148"/>
                    <a:pt x="4874" y="3242"/>
                    <a:pt x="15702" y="2134"/>
                  </a:cubicBezTo>
                  <a:cubicBezTo>
                    <a:pt x="21244" y="1537"/>
                    <a:pt x="26871" y="855"/>
                    <a:pt x="32413" y="172"/>
                  </a:cubicBezTo>
                  <a:cubicBezTo>
                    <a:pt x="43667" y="-1106"/>
                    <a:pt x="50999" y="4777"/>
                    <a:pt x="52193" y="16031"/>
                  </a:cubicBezTo>
                  <a:cubicBezTo>
                    <a:pt x="52790" y="21573"/>
                    <a:pt x="53387" y="27200"/>
                    <a:pt x="54154" y="32741"/>
                  </a:cubicBezTo>
                  <a:cubicBezTo>
                    <a:pt x="54495" y="35129"/>
                    <a:pt x="53727" y="35811"/>
                    <a:pt x="51340" y="35555"/>
                  </a:cubicBezTo>
                  <a:cubicBezTo>
                    <a:pt x="35653" y="33850"/>
                    <a:pt x="19965" y="32145"/>
                    <a:pt x="4192" y="30695"/>
                  </a:cubicBezTo>
                  <a:cubicBezTo>
                    <a:pt x="1720" y="30439"/>
                    <a:pt x="782" y="29587"/>
                    <a:pt x="611" y="27285"/>
                  </a:cubicBezTo>
                  <a:cubicBezTo>
                    <a:pt x="611" y="25239"/>
                    <a:pt x="355" y="23192"/>
                    <a:pt x="100" y="21061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C55DABD8-6E86-B0CC-F8F6-97C34128DE33}"/>
                </a:ext>
              </a:extLst>
            </p:cNvPr>
            <p:cNvSpPr/>
            <p:nvPr/>
          </p:nvSpPr>
          <p:spPr>
            <a:xfrm>
              <a:off x="4611057" y="5003489"/>
              <a:ext cx="38427" cy="30829"/>
            </a:xfrm>
            <a:custGeom>
              <a:avLst/>
              <a:gdLst>
                <a:gd name="connsiteX0" fmla="*/ 0 w 38427"/>
                <a:gd name="connsiteY0" fmla="*/ 27603 h 30829"/>
                <a:gd name="connsiteX1" fmla="*/ 21229 w 38427"/>
                <a:gd name="connsiteY1" fmla="*/ 2707 h 30829"/>
                <a:gd name="connsiteX2" fmla="*/ 34700 w 38427"/>
                <a:gd name="connsiteY2" fmla="*/ 2537 h 30829"/>
                <a:gd name="connsiteX3" fmla="*/ 36662 w 38427"/>
                <a:gd name="connsiteY3" fmla="*/ 15837 h 30829"/>
                <a:gd name="connsiteX4" fmla="*/ 25322 w 38427"/>
                <a:gd name="connsiteY4" fmla="*/ 29734 h 30829"/>
                <a:gd name="connsiteX5" fmla="*/ 22168 w 38427"/>
                <a:gd name="connsiteY5" fmla="*/ 30672 h 30829"/>
                <a:gd name="connsiteX6" fmla="*/ 0 w 38427"/>
                <a:gd name="connsiteY6" fmla="*/ 27603 h 30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427" h="30829">
                  <a:moveTo>
                    <a:pt x="0" y="27603"/>
                  </a:moveTo>
                  <a:cubicBezTo>
                    <a:pt x="7417" y="18821"/>
                    <a:pt x="14068" y="10551"/>
                    <a:pt x="21229" y="2707"/>
                  </a:cubicBezTo>
                  <a:cubicBezTo>
                    <a:pt x="24640" y="-1044"/>
                    <a:pt x="30864" y="-703"/>
                    <a:pt x="34700" y="2537"/>
                  </a:cubicBezTo>
                  <a:cubicBezTo>
                    <a:pt x="38622" y="5862"/>
                    <a:pt x="39731" y="11574"/>
                    <a:pt x="36662" y="15837"/>
                  </a:cubicBezTo>
                  <a:cubicBezTo>
                    <a:pt x="33166" y="20697"/>
                    <a:pt x="29159" y="25045"/>
                    <a:pt x="25322" y="29734"/>
                  </a:cubicBezTo>
                  <a:cubicBezTo>
                    <a:pt x="24384" y="30843"/>
                    <a:pt x="23531" y="31013"/>
                    <a:pt x="22168" y="30672"/>
                  </a:cubicBezTo>
                  <a:cubicBezTo>
                    <a:pt x="15262" y="28797"/>
                    <a:pt x="8100" y="28456"/>
                    <a:pt x="0" y="27603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0026EE22-39B6-BA7E-49FD-0EF3FE5DF2E8}"/>
                </a:ext>
              </a:extLst>
            </p:cNvPr>
            <p:cNvSpPr/>
            <p:nvPr/>
          </p:nvSpPr>
          <p:spPr>
            <a:xfrm>
              <a:off x="4450430" y="5214910"/>
              <a:ext cx="180321" cy="1251"/>
            </a:xfrm>
            <a:custGeom>
              <a:avLst/>
              <a:gdLst>
                <a:gd name="connsiteX0" fmla="*/ 180322 w 180321"/>
                <a:gd name="connsiteY0" fmla="*/ 171 h 1251"/>
                <a:gd name="connsiteX1" fmla="*/ 174866 w 180321"/>
                <a:gd name="connsiteY1" fmla="*/ 1108 h 1251"/>
                <a:gd name="connsiteX2" fmla="*/ 5457 w 180321"/>
                <a:gd name="connsiteY2" fmla="*/ 1108 h 1251"/>
                <a:gd name="connsiteX3" fmla="*/ 0 w 180321"/>
                <a:gd name="connsiteY3" fmla="*/ 171 h 1251"/>
                <a:gd name="connsiteX4" fmla="*/ 19950 w 180321"/>
                <a:gd name="connsiteY4" fmla="*/ 0 h 1251"/>
                <a:gd name="connsiteX5" fmla="*/ 174610 w 180321"/>
                <a:gd name="connsiteY5" fmla="*/ 0 h 1251"/>
                <a:gd name="connsiteX6" fmla="*/ 180322 w 180321"/>
                <a:gd name="connsiteY6" fmla="*/ 171 h 1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321" h="1251">
                  <a:moveTo>
                    <a:pt x="180322" y="171"/>
                  </a:moveTo>
                  <a:cubicBezTo>
                    <a:pt x="178702" y="1791"/>
                    <a:pt x="176656" y="1108"/>
                    <a:pt x="174866" y="1108"/>
                  </a:cubicBezTo>
                  <a:cubicBezTo>
                    <a:pt x="118425" y="1108"/>
                    <a:pt x="61898" y="1108"/>
                    <a:pt x="5457" y="1108"/>
                  </a:cubicBezTo>
                  <a:cubicBezTo>
                    <a:pt x="3581" y="1108"/>
                    <a:pt x="1535" y="1791"/>
                    <a:pt x="0" y="171"/>
                  </a:cubicBezTo>
                  <a:cubicBezTo>
                    <a:pt x="6650" y="85"/>
                    <a:pt x="13300" y="0"/>
                    <a:pt x="19950" y="0"/>
                  </a:cubicBezTo>
                  <a:cubicBezTo>
                    <a:pt x="71532" y="0"/>
                    <a:pt x="123028" y="0"/>
                    <a:pt x="174610" y="0"/>
                  </a:cubicBezTo>
                  <a:cubicBezTo>
                    <a:pt x="176486" y="0"/>
                    <a:pt x="178446" y="171"/>
                    <a:pt x="180322" y="171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6FA5298E-81B8-2F69-7133-4F5318704551}"/>
                </a:ext>
              </a:extLst>
            </p:cNvPr>
            <p:cNvSpPr/>
            <p:nvPr/>
          </p:nvSpPr>
          <p:spPr>
            <a:xfrm>
              <a:off x="4139236" y="4945322"/>
              <a:ext cx="1619" cy="110410"/>
            </a:xfrm>
            <a:custGeom>
              <a:avLst/>
              <a:gdLst>
                <a:gd name="connsiteX0" fmla="*/ 1620 w 1619"/>
                <a:gd name="connsiteY0" fmla="*/ 110410 h 110410"/>
                <a:gd name="connsiteX1" fmla="*/ 0 w 1619"/>
                <a:gd name="connsiteY1" fmla="*/ 107511 h 110410"/>
                <a:gd name="connsiteX2" fmla="*/ 938 w 1619"/>
                <a:gd name="connsiteY2" fmla="*/ 0 h 110410"/>
                <a:gd name="connsiteX3" fmla="*/ 938 w 1619"/>
                <a:gd name="connsiteY3" fmla="*/ 5030 h 110410"/>
                <a:gd name="connsiteX4" fmla="*/ 938 w 1619"/>
                <a:gd name="connsiteY4" fmla="*/ 100435 h 110410"/>
                <a:gd name="connsiteX5" fmla="*/ 1535 w 1619"/>
                <a:gd name="connsiteY5" fmla="*/ 106062 h 110410"/>
                <a:gd name="connsiteX6" fmla="*/ 1620 w 1619"/>
                <a:gd name="connsiteY6" fmla="*/ 110410 h 110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9" h="110410">
                  <a:moveTo>
                    <a:pt x="1620" y="110410"/>
                  </a:moveTo>
                  <a:cubicBezTo>
                    <a:pt x="85" y="109984"/>
                    <a:pt x="0" y="108790"/>
                    <a:pt x="0" y="107511"/>
                  </a:cubicBezTo>
                  <a:cubicBezTo>
                    <a:pt x="0" y="71703"/>
                    <a:pt x="0" y="35809"/>
                    <a:pt x="938" y="0"/>
                  </a:cubicBezTo>
                  <a:cubicBezTo>
                    <a:pt x="938" y="1705"/>
                    <a:pt x="938" y="3325"/>
                    <a:pt x="938" y="5030"/>
                  </a:cubicBezTo>
                  <a:cubicBezTo>
                    <a:pt x="938" y="36832"/>
                    <a:pt x="938" y="68633"/>
                    <a:pt x="938" y="100435"/>
                  </a:cubicBezTo>
                  <a:cubicBezTo>
                    <a:pt x="938" y="102310"/>
                    <a:pt x="426" y="104271"/>
                    <a:pt x="1535" y="106062"/>
                  </a:cubicBezTo>
                  <a:cubicBezTo>
                    <a:pt x="1620" y="107597"/>
                    <a:pt x="1620" y="108961"/>
                    <a:pt x="1620" y="110410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92B4465F-9D13-5844-90E2-575FD2E03FFC}"/>
                </a:ext>
              </a:extLst>
            </p:cNvPr>
            <p:cNvSpPr/>
            <p:nvPr/>
          </p:nvSpPr>
          <p:spPr>
            <a:xfrm>
              <a:off x="4486324" y="5233986"/>
              <a:ext cx="90800" cy="1130"/>
            </a:xfrm>
            <a:custGeom>
              <a:avLst/>
              <a:gdLst>
                <a:gd name="connsiteX0" fmla="*/ 0 w 90800"/>
                <a:gd name="connsiteY0" fmla="*/ 1131 h 1130"/>
                <a:gd name="connsiteX1" fmla="*/ 4945 w 90800"/>
                <a:gd name="connsiteY1" fmla="*/ 107 h 1130"/>
                <a:gd name="connsiteX2" fmla="*/ 85856 w 90800"/>
                <a:gd name="connsiteY2" fmla="*/ 107 h 1130"/>
                <a:gd name="connsiteX3" fmla="*/ 90801 w 90800"/>
                <a:gd name="connsiteY3" fmla="*/ 1131 h 1130"/>
                <a:gd name="connsiteX4" fmla="*/ 0 w 90800"/>
                <a:gd name="connsiteY4" fmla="*/ 1131 h 1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800" h="1130">
                  <a:moveTo>
                    <a:pt x="0" y="1131"/>
                  </a:moveTo>
                  <a:cubicBezTo>
                    <a:pt x="1364" y="-489"/>
                    <a:pt x="3240" y="107"/>
                    <a:pt x="4945" y="107"/>
                  </a:cubicBezTo>
                  <a:cubicBezTo>
                    <a:pt x="31887" y="107"/>
                    <a:pt x="58829" y="107"/>
                    <a:pt x="85856" y="107"/>
                  </a:cubicBezTo>
                  <a:cubicBezTo>
                    <a:pt x="87561" y="107"/>
                    <a:pt x="89437" y="-489"/>
                    <a:pt x="90801" y="1131"/>
                  </a:cubicBezTo>
                  <a:cubicBezTo>
                    <a:pt x="60449" y="1131"/>
                    <a:pt x="30182" y="1131"/>
                    <a:pt x="0" y="1131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6" name="Graphic 2">
            <a:extLst>
              <a:ext uri="{FF2B5EF4-FFF2-40B4-BE49-F238E27FC236}">
                <a16:creationId xmlns:a16="http://schemas.microsoft.com/office/drawing/2014/main" id="{D1387C04-33B9-AFAE-6C1A-0709007D0117}"/>
              </a:ext>
            </a:extLst>
          </p:cNvPr>
          <p:cNvGrpSpPr/>
          <p:nvPr/>
        </p:nvGrpSpPr>
        <p:grpSpPr>
          <a:xfrm>
            <a:off x="5044939" y="4731149"/>
            <a:ext cx="416915" cy="516670"/>
            <a:chOff x="5044939" y="4731149"/>
            <a:chExt cx="416915" cy="516670"/>
          </a:xfrm>
        </p:grpSpPr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B900B117-352E-0A2B-27D9-A0255E8F02FB}"/>
                </a:ext>
              </a:extLst>
            </p:cNvPr>
            <p:cNvSpPr/>
            <p:nvPr/>
          </p:nvSpPr>
          <p:spPr>
            <a:xfrm>
              <a:off x="5044939" y="5042858"/>
              <a:ext cx="194645" cy="204961"/>
            </a:xfrm>
            <a:custGeom>
              <a:avLst/>
              <a:gdLst>
                <a:gd name="connsiteX0" fmla="*/ 82360 w 194645"/>
                <a:gd name="connsiteY0" fmla="*/ 0 h 204961"/>
                <a:gd name="connsiteX1" fmla="*/ 0 w 194645"/>
                <a:gd name="connsiteY1" fmla="*/ 142638 h 204961"/>
                <a:gd name="connsiteX2" fmla="*/ 78609 w 194645"/>
                <a:gd name="connsiteY2" fmla="*/ 137863 h 204961"/>
                <a:gd name="connsiteX3" fmla="*/ 108023 w 194645"/>
                <a:gd name="connsiteY3" fmla="*/ 204962 h 204961"/>
                <a:gd name="connsiteX4" fmla="*/ 194646 w 194645"/>
                <a:gd name="connsiteY4" fmla="*/ 54907 h 204961"/>
                <a:gd name="connsiteX5" fmla="*/ 169835 w 194645"/>
                <a:gd name="connsiteY5" fmla="*/ 38622 h 204961"/>
                <a:gd name="connsiteX6" fmla="*/ 122773 w 194645"/>
                <a:gd name="connsiteY6" fmla="*/ 40498 h 204961"/>
                <a:gd name="connsiteX7" fmla="*/ 99156 w 194645"/>
                <a:gd name="connsiteY7" fmla="*/ 6906 h 204961"/>
                <a:gd name="connsiteX8" fmla="*/ 82360 w 194645"/>
                <a:gd name="connsiteY8" fmla="*/ 0 h 204961"/>
                <a:gd name="connsiteX9" fmla="*/ 82360 w 194645"/>
                <a:gd name="connsiteY9" fmla="*/ 0 h 204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4645" h="204961">
                  <a:moveTo>
                    <a:pt x="82360" y="0"/>
                  </a:moveTo>
                  <a:lnTo>
                    <a:pt x="0" y="142638"/>
                  </a:lnTo>
                  <a:lnTo>
                    <a:pt x="78609" y="137863"/>
                  </a:lnTo>
                  <a:lnTo>
                    <a:pt x="108023" y="204962"/>
                  </a:lnTo>
                  <a:lnTo>
                    <a:pt x="194646" y="54907"/>
                  </a:lnTo>
                  <a:cubicBezTo>
                    <a:pt x="186375" y="49535"/>
                    <a:pt x="178276" y="40498"/>
                    <a:pt x="169835" y="38622"/>
                  </a:cubicBezTo>
                  <a:cubicBezTo>
                    <a:pt x="156023" y="35553"/>
                    <a:pt x="135647" y="46295"/>
                    <a:pt x="122773" y="40498"/>
                  </a:cubicBezTo>
                  <a:cubicBezTo>
                    <a:pt x="111433" y="35383"/>
                    <a:pt x="108876" y="14494"/>
                    <a:pt x="99156" y="6906"/>
                  </a:cubicBezTo>
                  <a:cubicBezTo>
                    <a:pt x="94893" y="3666"/>
                    <a:pt x="88755" y="1705"/>
                    <a:pt x="82360" y="0"/>
                  </a:cubicBezTo>
                  <a:lnTo>
                    <a:pt x="82360" y="0"/>
                  </a:ln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6AA2959A-A53D-152A-A14C-54608A5861A3}"/>
                </a:ext>
              </a:extLst>
            </p:cNvPr>
            <p:cNvSpPr/>
            <p:nvPr/>
          </p:nvSpPr>
          <p:spPr>
            <a:xfrm>
              <a:off x="5267976" y="5040897"/>
              <a:ext cx="193878" cy="206837"/>
            </a:xfrm>
            <a:custGeom>
              <a:avLst/>
              <a:gdLst>
                <a:gd name="connsiteX0" fmla="*/ 110324 w 193878"/>
                <a:gd name="connsiteY0" fmla="*/ 0 h 206837"/>
                <a:gd name="connsiteX1" fmla="*/ 101031 w 193878"/>
                <a:gd name="connsiteY1" fmla="*/ 4348 h 206837"/>
                <a:gd name="connsiteX2" fmla="*/ 73322 w 193878"/>
                <a:gd name="connsiteY2" fmla="*/ 41776 h 206837"/>
                <a:gd name="connsiteX3" fmla="*/ 31972 w 193878"/>
                <a:gd name="connsiteY3" fmla="*/ 38963 h 206837"/>
                <a:gd name="connsiteX4" fmla="*/ 0 w 193878"/>
                <a:gd name="connsiteY4" fmla="*/ 58147 h 206837"/>
                <a:gd name="connsiteX5" fmla="*/ 85855 w 193878"/>
                <a:gd name="connsiteY5" fmla="*/ 206838 h 206837"/>
                <a:gd name="connsiteX6" fmla="*/ 115269 w 193878"/>
                <a:gd name="connsiteY6" fmla="*/ 139739 h 206837"/>
                <a:gd name="connsiteX7" fmla="*/ 193878 w 193878"/>
                <a:gd name="connsiteY7" fmla="*/ 144514 h 206837"/>
                <a:gd name="connsiteX8" fmla="*/ 110324 w 193878"/>
                <a:gd name="connsiteY8" fmla="*/ 0 h 20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878" h="206837">
                  <a:moveTo>
                    <a:pt x="110324" y="0"/>
                  </a:moveTo>
                  <a:cubicBezTo>
                    <a:pt x="106744" y="1023"/>
                    <a:pt x="103504" y="2387"/>
                    <a:pt x="101031" y="4348"/>
                  </a:cubicBezTo>
                  <a:cubicBezTo>
                    <a:pt x="90033" y="13044"/>
                    <a:pt x="85855" y="35467"/>
                    <a:pt x="73322" y="41776"/>
                  </a:cubicBezTo>
                  <a:cubicBezTo>
                    <a:pt x="62239" y="47319"/>
                    <a:pt x="44079" y="36235"/>
                    <a:pt x="31972" y="38963"/>
                  </a:cubicBezTo>
                  <a:cubicBezTo>
                    <a:pt x="21315" y="41436"/>
                    <a:pt x="10828" y="52945"/>
                    <a:pt x="0" y="58147"/>
                  </a:cubicBezTo>
                  <a:lnTo>
                    <a:pt x="85855" y="206838"/>
                  </a:lnTo>
                  <a:lnTo>
                    <a:pt x="115269" y="139739"/>
                  </a:lnTo>
                  <a:lnTo>
                    <a:pt x="193878" y="144514"/>
                  </a:lnTo>
                  <a:lnTo>
                    <a:pt x="110324" y="0"/>
                  </a:ln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3D7A8390-AD56-86FC-5800-5F0D9A588101}"/>
                </a:ext>
              </a:extLst>
            </p:cNvPr>
            <p:cNvSpPr/>
            <p:nvPr/>
          </p:nvSpPr>
          <p:spPr>
            <a:xfrm>
              <a:off x="5076500" y="4731149"/>
              <a:ext cx="353877" cy="356557"/>
            </a:xfrm>
            <a:custGeom>
              <a:avLst/>
              <a:gdLst>
                <a:gd name="connsiteX0" fmla="*/ 256443 w 353877"/>
                <a:gd name="connsiteY0" fmla="*/ 338566 h 356557"/>
                <a:gd name="connsiteX1" fmla="*/ 217309 w 353877"/>
                <a:gd name="connsiteY1" fmla="*/ 335923 h 356557"/>
                <a:gd name="connsiteX2" fmla="*/ 178090 w 353877"/>
                <a:gd name="connsiteY2" fmla="*/ 356555 h 356557"/>
                <a:gd name="connsiteX3" fmla="*/ 143987 w 353877"/>
                <a:gd name="connsiteY3" fmla="*/ 337457 h 356557"/>
                <a:gd name="connsiteX4" fmla="*/ 99481 w 353877"/>
                <a:gd name="connsiteY4" fmla="*/ 339247 h 356557"/>
                <a:gd name="connsiteX5" fmla="*/ 77144 w 353877"/>
                <a:gd name="connsiteY5" fmla="*/ 307446 h 356557"/>
                <a:gd name="connsiteX6" fmla="*/ 36220 w 353877"/>
                <a:gd name="connsiteY6" fmla="*/ 290053 h 356557"/>
                <a:gd name="connsiteX7" fmla="*/ 30081 w 353877"/>
                <a:gd name="connsiteY7" fmla="*/ 251857 h 356557"/>
                <a:gd name="connsiteX8" fmla="*/ 837 w 353877"/>
                <a:gd name="connsiteY8" fmla="*/ 218692 h 356557"/>
                <a:gd name="connsiteX9" fmla="*/ 12091 w 353877"/>
                <a:gd name="connsiteY9" fmla="*/ 181689 h 356557"/>
                <a:gd name="connsiteX10" fmla="*/ 325 w 353877"/>
                <a:gd name="connsiteY10" fmla="*/ 139316 h 356557"/>
                <a:gd name="connsiteX11" fmla="*/ 26756 w 353877"/>
                <a:gd name="connsiteY11" fmla="*/ 110839 h 356557"/>
                <a:gd name="connsiteX12" fmla="*/ 34770 w 353877"/>
                <a:gd name="connsiteY12" fmla="*/ 67698 h 356557"/>
                <a:gd name="connsiteX13" fmla="*/ 71175 w 353877"/>
                <a:gd name="connsiteY13" fmla="*/ 53375 h 356557"/>
                <a:gd name="connsiteX14" fmla="*/ 97435 w 353877"/>
                <a:gd name="connsiteY14" fmla="*/ 17992 h 356557"/>
                <a:gd name="connsiteX15" fmla="*/ 136569 w 353877"/>
                <a:gd name="connsiteY15" fmla="*/ 20635 h 356557"/>
                <a:gd name="connsiteX16" fmla="*/ 175788 w 353877"/>
                <a:gd name="connsiteY16" fmla="*/ 3 h 356557"/>
                <a:gd name="connsiteX17" fmla="*/ 209892 w 353877"/>
                <a:gd name="connsiteY17" fmla="*/ 19101 h 356557"/>
                <a:gd name="connsiteX18" fmla="*/ 254396 w 353877"/>
                <a:gd name="connsiteY18" fmla="*/ 17311 h 356557"/>
                <a:gd name="connsiteX19" fmla="*/ 276735 w 353877"/>
                <a:gd name="connsiteY19" fmla="*/ 49112 h 356557"/>
                <a:gd name="connsiteX20" fmla="*/ 317659 w 353877"/>
                <a:gd name="connsiteY20" fmla="*/ 66505 h 356557"/>
                <a:gd name="connsiteX21" fmla="*/ 323797 w 353877"/>
                <a:gd name="connsiteY21" fmla="*/ 104701 h 356557"/>
                <a:gd name="connsiteX22" fmla="*/ 353041 w 353877"/>
                <a:gd name="connsiteY22" fmla="*/ 137866 h 356557"/>
                <a:gd name="connsiteX23" fmla="*/ 341787 w 353877"/>
                <a:gd name="connsiteY23" fmla="*/ 174869 h 356557"/>
                <a:gd name="connsiteX24" fmla="*/ 353552 w 353877"/>
                <a:gd name="connsiteY24" fmla="*/ 217242 h 356557"/>
                <a:gd name="connsiteX25" fmla="*/ 327122 w 353877"/>
                <a:gd name="connsiteY25" fmla="*/ 245719 h 356557"/>
                <a:gd name="connsiteX26" fmla="*/ 319108 w 353877"/>
                <a:gd name="connsiteY26" fmla="*/ 288860 h 356557"/>
                <a:gd name="connsiteX27" fmla="*/ 282702 w 353877"/>
                <a:gd name="connsiteY27" fmla="*/ 303183 h 356557"/>
                <a:gd name="connsiteX28" fmla="*/ 256443 w 353877"/>
                <a:gd name="connsiteY28" fmla="*/ 338566 h 356557"/>
                <a:gd name="connsiteX29" fmla="*/ 256443 w 353877"/>
                <a:gd name="connsiteY29" fmla="*/ 338566 h 356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53877" h="356557">
                  <a:moveTo>
                    <a:pt x="256443" y="338566"/>
                  </a:moveTo>
                  <a:cubicBezTo>
                    <a:pt x="245956" y="343852"/>
                    <a:pt x="228734" y="333280"/>
                    <a:pt x="217309" y="335923"/>
                  </a:cubicBezTo>
                  <a:cubicBezTo>
                    <a:pt x="204265" y="338906"/>
                    <a:pt x="191391" y="356299"/>
                    <a:pt x="178090" y="356555"/>
                  </a:cubicBezTo>
                  <a:cubicBezTo>
                    <a:pt x="166324" y="356811"/>
                    <a:pt x="155496" y="340015"/>
                    <a:pt x="143987" y="337457"/>
                  </a:cubicBezTo>
                  <a:cubicBezTo>
                    <a:pt x="130942" y="334558"/>
                    <a:pt x="111673" y="344704"/>
                    <a:pt x="99481" y="339247"/>
                  </a:cubicBezTo>
                  <a:cubicBezTo>
                    <a:pt x="88739" y="334473"/>
                    <a:pt x="86352" y="314693"/>
                    <a:pt x="77144" y="307446"/>
                  </a:cubicBezTo>
                  <a:cubicBezTo>
                    <a:pt x="66657" y="299261"/>
                    <a:pt x="44831" y="300199"/>
                    <a:pt x="36220" y="290053"/>
                  </a:cubicBezTo>
                  <a:cubicBezTo>
                    <a:pt x="28631" y="281186"/>
                    <a:pt x="35196" y="262344"/>
                    <a:pt x="30081" y="251857"/>
                  </a:cubicBezTo>
                  <a:cubicBezTo>
                    <a:pt x="24198" y="240006"/>
                    <a:pt x="4162" y="231481"/>
                    <a:pt x="837" y="218692"/>
                  </a:cubicBezTo>
                  <a:cubicBezTo>
                    <a:pt x="-2062" y="207438"/>
                    <a:pt x="12176" y="193284"/>
                    <a:pt x="12091" y="181689"/>
                  </a:cubicBezTo>
                  <a:cubicBezTo>
                    <a:pt x="12006" y="168560"/>
                    <a:pt x="-2318" y="152275"/>
                    <a:pt x="325" y="139316"/>
                  </a:cubicBezTo>
                  <a:cubicBezTo>
                    <a:pt x="2713" y="127976"/>
                    <a:pt x="21725" y="121326"/>
                    <a:pt x="26756" y="110839"/>
                  </a:cubicBezTo>
                  <a:cubicBezTo>
                    <a:pt x="32468" y="98988"/>
                    <a:pt x="26671" y="78185"/>
                    <a:pt x="34770" y="67698"/>
                  </a:cubicBezTo>
                  <a:cubicBezTo>
                    <a:pt x="41846" y="58490"/>
                    <a:pt x="61968" y="60622"/>
                    <a:pt x="71175" y="53375"/>
                  </a:cubicBezTo>
                  <a:cubicBezTo>
                    <a:pt x="81577" y="45105"/>
                    <a:pt x="85499" y="23961"/>
                    <a:pt x="97435" y="17992"/>
                  </a:cubicBezTo>
                  <a:cubicBezTo>
                    <a:pt x="107922" y="12706"/>
                    <a:pt x="125059" y="23278"/>
                    <a:pt x="136569" y="20635"/>
                  </a:cubicBezTo>
                  <a:cubicBezTo>
                    <a:pt x="149614" y="17652"/>
                    <a:pt x="162488" y="259"/>
                    <a:pt x="175788" y="3"/>
                  </a:cubicBezTo>
                  <a:cubicBezTo>
                    <a:pt x="187554" y="-253"/>
                    <a:pt x="198382" y="16543"/>
                    <a:pt x="209892" y="19101"/>
                  </a:cubicBezTo>
                  <a:cubicBezTo>
                    <a:pt x="222936" y="22000"/>
                    <a:pt x="242204" y="11854"/>
                    <a:pt x="254396" y="17311"/>
                  </a:cubicBezTo>
                  <a:cubicBezTo>
                    <a:pt x="265139" y="22085"/>
                    <a:pt x="267527" y="41865"/>
                    <a:pt x="276735" y="49112"/>
                  </a:cubicBezTo>
                  <a:cubicBezTo>
                    <a:pt x="287221" y="57297"/>
                    <a:pt x="309047" y="56359"/>
                    <a:pt x="317659" y="66505"/>
                  </a:cubicBezTo>
                  <a:cubicBezTo>
                    <a:pt x="325246" y="75372"/>
                    <a:pt x="318682" y="94214"/>
                    <a:pt x="323797" y="104701"/>
                  </a:cubicBezTo>
                  <a:cubicBezTo>
                    <a:pt x="329680" y="116551"/>
                    <a:pt x="349716" y="125077"/>
                    <a:pt x="353041" y="137866"/>
                  </a:cubicBezTo>
                  <a:cubicBezTo>
                    <a:pt x="355940" y="149120"/>
                    <a:pt x="341702" y="163274"/>
                    <a:pt x="341787" y="174869"/>
                  </a:cubicBezTo>
                  <a:cubicBezTo>
                    <a:pt x="341872" y="187998"/>
                    <a:pt x="356195" y="204283"/>
                    <a:pt x="353552" y="217242"/>
                  </a:cubicBezTo>
                  <a:cubicBezTo>
                    <a:pt x="351165" y="228582"/>
                    <a:pt x="332153" y="235232"/>
                    <a:pt x="327122" y="245719"/>
                  </a:cubicBezTo>
                  <a:cubicBezTo>
                    <a:pt x="321410" y="257570"/>
                    <a:pt x="327208" y="278373"/>
                    <a:pt x="319108" y="288860"/>
                  </a:cubicBezTo>
                  <a:cubicBezTo>
                    <a:pt x="312031" y="298068"/>
                    <a:pt x="291910" y="295936"/>
                    <a:pt x="282702" y="303183"/>
                  </a:cubicBezTo>
                  <a:cubicBezTo>
                    <a:pt x="272301" y="311453"/>
                    <a:pt x="268294" y="332597"/>
                    <a:pt x="256443" y="338566"/>
                  </a:cubicBezTo>
                  <a:lnTo>
                    <a:pt x="256443" y="338566"/>
                  </a:ln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98980E2A-268D-6F85-A748-197C2A75DC9D}"/>
                </a:ext>
              </a:extLst>
            </p:cNvPr>
            <p:cNvSpPr/>
            <p:nvPr/>
          </p:nvSpPr>
          <p:spPr>
            <a:xfrm>
              <a:off x="5109906" y="4765937"/>
              <a:ext cx="286895" cy="286980"/>
            </a:xfrm>
            <a:custGeom>
              <a:avLst/>
              <a:gdLst>
                <a:gd name="connsiteX0" fmla="*/ 286896 w 286895"/>
                <a:gd name="connsiteY0" fmla="*/ 143491 h 286980"/>
                <a:gd name="connsiteX1" fmla="*/ 244863 w 286895"/>
                <a:gd name="connsiteY1" fmla="*/ 244948 h 286980"/>
                <a:gd name="connsiteX2" fmla="*/ 143405 w 286895"/>
                <a:gd name="connsiteY2" fmla="*/ 286981 h 286980"/>
                <a:gd name="connsiteX3" fmla="*/ 42032 w 286895"/>
                <a:gd name="connsiteY3" fmla="*/ 244948 h 286980"/>
                <a:gd name="connsiteX4" fmla="*/ 0 w 286895"/>
                <a:gd name="connsiteY4" fmla="*/ 143491 h 286980"/>
                <a:gd name="connsiteX5" fmla="*/ 42032 w 286895"/>
                <a:gd name="connsiteY5" fmla="*/ 42033 h 286980"/>
                <a:gd name="connsiteX6" fmla="*/ 143405 w 286895"/>
                <a:gd name="connsiteY6" fmla="*/ 0 h 286980"/>
                <a:gd name="connsiteX7" fmla="*/ 244863 w 286895"/>
                <a:gd name="connsiteY7" fmla="*/ 42033 h 286980"/>
                <a:gd name="connsiteX8" fmla="*/ 286896 w 286895"/>
                <a:gd name="connsiteY8" fmla="*/ 143491 h 286980"/>
                <a:gd name="connsiteX9" fmla="*/ 286896 w 286895"/>
                <a:gd name="connsiteY9" fmla="*/ 143491 h 286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6895" h="286980">
                  <a:moveTo>
                    <a:pt x="286896" y="143491"/>
                  </a:moveTo>
                  <a:cubicBezTo>
                    <a:pt x="286896" y="181516"/>
                    <a:pt x="271805" y="218007"/>
                    <a:pt x="244863" y="244948"/>
                  </a:cubicBezTo>
                  <a:cubicBezTo>
                    <a:pt x="218007" y="271805"/>
                    <a:pt x="181516" y="286981"/>
                    <a:pt x="143405" y="286981"/>
                  </a:cubicBezTo>
                  <a:cubicBezTo>
                    <a:pt x="105295" y="286981"/>
                    <a:pt x="68889" y="271890"/>
                    <a:pt x="42032" y="244948"/>
                  </a:cubicBezTo>
                  <a:cubicBezTo>
                    <a:pt x="15176" y="218092"/>
                    <a:pt x="0" y="181601"/>
                    <a:pt x="0" y="143491"/>
                  </a:cubicBezTo>
                  <a:cubicBezTo>
                    <a:pt x="0" y="105465"/>
                    <a:pt x="15091" y="68974"/>
                    <a:pt x="42032" y="42033"/>
                  </a:cubicBezTo>
                  <a:cubicBezTo>
                    <a:pt x="68889" y="15176"/>
                    <a:pt x="105380" y="0"/>
                    <a:pt x="143405" y="0"/>
                  </a:cubicBezTo>
                  <a:cubicBezTo>
                    <a:pt x="181431" y="0"/>
                    <a:pt x="217921" y="15090"/>
                    <a:pt x="244863" y="42033"/>
                  </a:cubicBezTo>
                  <a:cubicBezTo>
                    <a:pt x="271805" y="68974"/>
                    <a:pt x="286896" y="105465"/>
                    <a:pt x="286896" y="143491"/>
                  </a:cubicBezTo>
                  <a:lnTo>
                    <a:pt x="286896" y="143491"/>
                  </a:ln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9DD497A5-7132-8F48-F7F8-06B83B4D571A}"/>
                </a:ext>
              </a:extLst>
            </p:cNvPr>
            <p:cNvSpPr/>
            <p:nvPr/>
          </p:nvSpPr>
          <p:spPr>
            <a:xfrm>
              <a:off x="5127896" y="4784012"/>
              <a:ext cx="250831" cy="250831"/>
            </a:xfrm>
            <a:custGeom>
              <a:avLst/>
              <a:gdLst>
                <a:gd name="connsiteX0" fmla="*/ 250832 w 250831"/>
                <a:gd name="connsiteY0" fmla="*/ 125416 h 250831"/>
                <a:gd name="connsiteX1" fmla="*/ 214085 w 250831"/>
                <a:gd name="connsiteY1" fmla="*/ 214085 h 250831"/>
                <a:gd name="connsiteX2" fmla="*/ 125416 w 250831"/>
                <a:gd name="connsiteY2" fmla="*/ 250831 h 250831"/>
                <a:gd name="connsiteX3" fmla="*/ 36746 w 250831"/>
                <a:gd name="connsiteY3" fmla="*/ 214085 h 250831"/>
                <a:gd name="connsiteX4" fmla="*/ 0 w 250831"/>
                <a:gd name="connsiteY4" fmla="*/ 125416 h 250831"/>
                <a:gd name="connsiteX5" fmla="*/ 36746 w 250831"/>
                <a:gd name="connsiteY5" fmla="*/ 36747 h 250831"/>
                <a:gd name="connsiteX6" fmla="*/ 125416 w 250831"/>
                <a:gd name="connsiteY6" fmla="*/ 0 h 250831"/>
                <a:gd name="connsiteX7" fmla="*/ 214085 w 250831"/>
                <a:gd name="connsiteY7" fmla="*/ 36747 h 250831"/>
                <a:gd name="connsiteX8" fmla="*/ 250832 w 250831"/>
                <a:gd name="connsiteY8" fmla="*/ 125416 h 250831"/>
                <a:gd name="connsiteX9" fmla="*/ 250832 w 250831"/>
                <a:gd name="connsiteY9" fmla="*/ 125416 h 250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0831" h="250831">
                  <a:moveTo>
                    <a:pt x="250832" y="125416"/>
                  </a:moveTo>
                  <a:cubicBezTo>
                    <a:pt x="250832" y="158666"/>
                    <a:pt x="237616" y="190553"/>
                    <a:pt x="214085" y="214085"/>
                  </a:cubicBezTo>
                  <a:cubicBezTo>
                    <a:pt x="190554" y="237616"/>
                    <a:pt x="158667" y="250831"/>
                    <a:pt x="125416" y="250831"/>
                  </a:cubicBezTo>
                  <a:cubicBezTo>
                    <a:pt x="92165" y="250831"/>
                    <a:pt x="60278" y="237616"/>
                    <a:pt x="36746" y="214085"/>
                  </a:cubicBezTo>
                  <a:cubicBezTo>
                    <a:pt x="13216" y="190553"/>
                    <a:pt x="0" y="158666"/>
                    <a:pt x="0" y="125416"/>
                  </a:cubicBezTo>
                  <a:cubicBezTo>
                    <a:pt x="0" y="92165"/>
                    <a:pt x="13216" y="60278"/>
                    <a:pt x="36746" y="36747"/>
                  </a:cubicBezTo>
                  <a:cubicBezTo>
                    <a:pt x="60278" y="13215"/>
                    <a:pt x="92165" y="0"/>
                    <a:pt x="125416" y="0"/>
                  </a:cubicBezTo>
                  <a:cubicBezTo>
                    <a:pt x="158667" y="0"/>
                    <a:pt x="190554" y="13215"/>
                    <a:pt x="214085" y="36747"/>
                  </a:cubicBezTo>
                  <a:cubicBezTo>
                    <a:pt x="237616" y="60363"/>
                    <a:pt x="250832" y="92165"/>
                    <a:pt x="250832" y="125416"/>
                  </a:cubicBezTo>
                  <a:lnTo>
                    <a:pt x="250832" y="125416"/>
                  </a:lnTo>
                  <a:close/>
                </a:path>
              </a:pathLst>
            </a:custGeom>
            <a:noFill/>
            <a:ln w="17052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77386B9A-74A2-E66F-BB0C-DEE095EBBACD}"/>
                </a:ext>
              </a:extLst>
            </p:cNvPr>
            <p:cNvSpPr/>
            <p:nvPr/>
          </p:nvSpPr>
          <p:spPr>
            <a:xfrm>
              <a:off x="5170610" y="4846763"/>
              <a:ext cx="165487" cy="125415"/>
            </a:xfrm>
            <a:custGeom>
              <a:avLst/>
              <a:gdLst>
                <a:gd name="connsiteX0" fmla="*/ 0 w 165487"/>
                <a:gd name="connsiteY0" fmla="*/ 64456 h 125415"/>
                <a:gd name="connsiteX1" fmla="*/ 40072 w 165487"/>
                <a:gd name="connsiteY1" fmla="*/ 104527 h 125415"/>
                <a:gd name="connsiteX2" fmla="*/ 60960 w 165487"/>
                <a:gd name="connsiteY2" fmla="*/ 125416 h 125415"/>
                <a:gd name="connsiteX3" fmla="*/ 81849 w 165487"/>
                <a:gd name="connsiteY3" fmla="*/ 104527 h 125415"/>
                <a:gd name="connsiteX4" fmla="*/ 165488 w 165487"/>
                <a:gd name="connsiteY4" fmla="*/ 20888 h 125415"/>
                <a:gd name="connsiteX5" fmla="*/ 144599 w 165487"/>
                <a:gd name="connsiteY5" fmla="*/ 0 h 125415"/>
                <a:gd name="connsiteX6" fmla="*/ 60960 w 165487"/>
                <a:gd name="connsiteY6" fmla="*/ 83639 h 125415"/>
                <a:gd name="connsiteX7" fmla="*/ 20888 w 165487"/>
                <a:gd name="connsiteY7" fmla="*/ 43567 h 125415"/>
                <a:gd name="connsiteX8" fmla="*/ 0 w 165487"/>
                <a:gd name="connsiteY8" fmla="*/ 64456 h 12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487" h="125415">
                  <a:moveTo>
                    <a:pt x="0" y="64456"/>
                  </a:moveTo>
                  <a:lnTo>
                    <a:pt x="40072" y="104527"/>
                  </a:lnTo>
                  <a:lnTo>
                    <a:pt x="60960" y="125416"/>
                  </a:lnTo>
                  <a:lnTo>
                    <a:pt x="81849" y="104527"/>
                  </a:lnTo>
                  <a:lnTo>
                    <a:pt x="165488" y="20888"/>
                  </a:lnTo>
                  <a:lnTo>
                    <a:pt x="144599" y="0"/>
                  </a:lnTo>
                  <a:lnTo>
                    <a:pt x="60960" y="83639"/>
                  </a:lnTo>
                  <a:lnTo>
                    <a:pt x="20888" y="43567"/>
                  </a:lnTo>
                  <a:lnTo>
                    <a:pt x="0" y="64456"/>
                  </a:lnTo>
                  <a:close/>
                </a:path>
              </a:pathLst>
            </a:custGeom>
            <a:solidFill>
              <a:srgbClr val="FFFFFF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03" name="Graphic 2">
            <a:extLst>
              <a:ext uri="{FF2B5EF4-FFF2-40B4-BE49-F238E27FC236}">
                <a16:creationId xmlns:a16="http://schemas.microsoft.com/office/drawing/2014/main" id="{FD935BCB-66E1-ED78-7799-FB9ED687CEF9}"/>
              </a:ext>
            </a:extLst>
          </p:cNvPr>
          <p:cNvGrpSpPr/>
          <p:nvPr/>
        </p:nvGrpSpPr>
        <p:grpSpPr>
          <a:xfrm>
            <a:off x="5801011" y="4726617"/>
            <a:ext cx="537559" cy="506462"/>
            <a:chOff x="5801011" y="4726617"/>
            <a:chExt cx="537559" cy="506462"/>
          </a:xfrm>
        </p:grpSpPr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1293F3CB-6C59-8BA6-8EC6-DC19D1777412}"/>
                </a:ext>
              </a:extLst>
            </p:cNvPr>
            <p:cNvSpPr/>
            <p:nvPr/>
          </p:nvSpPr>
          <p:spPr>
            <a:xfrm>
              <a:off x="6086968" y="5028957"/>
              <a:ext cx="190814" cy="190815"/>
            </a:xfrm>
            <a:custGeom>
              <a:avLst/>
              <a:gdLst>
                <a:gd name="connsiteX0" fmla="*/ 190812 w 190814"/>
                <a:gd name="connsiteY0" fmla="*/ 96090 h 190815"/>
                <a:gd name="connsiteX1" fmla="*/ 94811 w 190814"/>
                <a:gd name="connsiteY1" fmla="*/ 190812 h 190815"/>
                <a:gd name="connsiteX2" fmla="*/ 3 w 190814"/>
                <a:gd name="connsiteY2" fmla="*/ 94641 h 190815"/>
                <a:gd name="connsiteX3" fmla="*/ 97028 w 190814"/>
                <a:gd name="connsiteY3" fmla="*/ 3 h 190815"/>
                <a:gd name="connsiteX4" fmla="*/ 190812 w 190814"/>
                <a:gd name="connsiteY4" fmla="*/ 96090 h 190815"/>
                <a:gd name="connsiteX5" fmla="*/ 95067 w 190814"/>
                <a:gd name="connsiteY5" fmla="*/ 182798 h 190815"/>
                <a:gd name="connsiteX6" fmla="*/ 183139 w 190814"/>
                <a:gd name="connsiteY6" fmla="*/ 96090 h 190815"/>
                <a:gd name="connsiteX7" fmla="*/ 95664 w 190814"/>
                <a:gd name="connsiteY7" fmla="*/ 7847 h 190815"/>
                <a:gd name="connsiteX8" fmla="*/ 8189 w 190814"/>
                <a:gd name="connsiteY8" fmla="*/ 94214 h 190815"/>
                <a:gd name="connsiteX9" fmla="*/ 95067 w 190814"/>
                <a:gd name="connsiteY9" fmla="*/ 182798 h 190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814" h="190815">
                  <a:moveTo>
                    <a:pt x="190812" y="96090"/>
                  </a:moveTo>
                  <a:cubicBezTo>
                    <a:pt x="190472" y="148780"/>
                    <a:pt x="147587" y="191239"/>
                    <a:pt x="94811" y="190812"/>
                  </a:cubicBezTo>
                  <a:cubicBezTo>
                    <a:pt x="42292" y="190471"/>
                    <a:pt x="-423" y="147160"/>
                    <a:pt x="3" y="94641"/>
                  </a:cubicBezTo>
                  <a:cubicBezTo>
                    <a:pt x="430" y="41695"/>
                    <a:pt x="43570" y="-423"/>
                    <a:pt x="97028" y="3"/>
                  </a:cubicBezTo>
                  <a:cubicBezTo>
                    <a:pt x="149206" y="515"/>
                    <a:pt x="191154" y="43485"/>
                    <a:pt x="190812" y="96090"/>
                  </a:cubicBezTo>
                  <a:close/>
                  <a:moveTo>
                    <a:pt x="95067" y="182798"/>
                  </a:moveTo>
                  <a:cubicBezTo>
                    <a:pt x="143238" y="183054"/>
                    <a:pt x="182798" y="144176"/>
                    <a:pt x="183139" y="96090"/>
                  </a:cubicBezTo>
                  <a:cubicBezTo>
                    <a:pt x="183565" y="47748"/>
                    <a:pt x="144176" y="8103"/>
                    <a:pt x="95664" y="7847"/>
                  </a:cubicBezTo>
                  <a:cubicBezTo>
                    <a:pt x="48089" y="7591"/>
                    <a:pt x="8529" y="46555"/>
                    <a:pt x="8189" y="94214"/>
                  </a:cubicBezTo>
                  <a:cubicBezTo>
                    <a:pt x="7762" y="143068"/>
                    <a:pt x="46384" y="182542"/>
                    <a:pt x="95067" y="182798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F32D2581-9DF6-BC34-F7A2-F57193585643}"/>
                </a:ext>
              </a:extLst>
            </p:cNvPr>
            <p:cNvSpPr/>
            <p:nvPr/>
          </p:nvSpPr>
          <p:spPr>
            <a:xfrm>
              <a:off x="5877137" y="5043787"/>
              <a:ext cx="189044" cy="189293"/>
            </a:xfrm>
            <a:custGeom>
              <a:avLst/>
              <a:gdLst>
                <a:gd name="connsiteX0" fmla="*/ 95503 w 189044"/>
                <a:gd name="connsiteY0" fmla="*/ 189283 h 189293"/>
                <a:gd name="connsiteX1" fmla="*/ 13 w 189044"/>
                <a:gd name="connsiteY1" fmla="*/ 96947 h 189293"/>
                <a:gd name="connsiteX2" fmla="*/ 93627 w 189044"/>
                <a:gd name="connsiteY2" fmla="*/ 8 h 189293"/>
                <a:gd name="connsiteX3" fmla="*/ 189032 w 189044"/>
                <a:gd name="connsiteY3" fmla="*/ 92514 h 189293"/>
                <a:gd name="connsiteX4" fmla="*/ 95503 w 189044"/>
                <a:gd name="connsiteY4" fmla="*/ 189283 h 189293"/>
                <a:gd name="connsiteX5" fmla="*/ 8028 w 189044"/>
                <a:gd name="connsiteY5" fmla="*/ 94134 h 189293"/>
                <a:gd name="connsiteX6" fmla="*/ 94053 w 189044"/>
                <a:gd name="connsiteY6" fmla="*/ 181524 h 189293"/>
                <a:gd name="connsiteX7" fmla="*/ 181444 w 189044"/>
                <a:gd name="connsiteY7" fmla="*/ 95327 h 189293"/>
                <a:gd name="connsiteX8" fmla="*/ 95247 w 189044"/>
                <a:gd name="connsiteY8" fmla="*/ 8108 h 189293"/>
                <a:gd name="connsiteX9" fmla="*/ 8028 w 189044"/>
                <a:gd name="connsiteY9" fmla="*/ 94134 h 189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9044" h="189293">
                  <a:moveTo>
                    <a:pt x="95503" y="189283"/>
                  </a:moveTo>
                  <a:cubicBezTo>
                    <a:pt x="44092" y="190050"/>
                    <a:pt x="865" y="148188"/>
                    <a:pt x="13" y="96947"/>
                  </a:cubicBezTo>
                  <a:cubicBezTo>
                    <a:pt x="-840" y="43917"/>
                    <a:pt x="40937" y="690"/>
                    <a:pt x="93627" y="8"/>
                  </a:cubicBezTo>
                  <a:cubicBezTo>
                    <a:pt x="144953" y="-674"/>
                    <a:pt x="188434" y="41359"/>
                    <a:pt x="189032" y="92514"/>
                  </a:cubicBezTo>
                  <a:cubicBezTo>
                    <a:pt x="189884" y="145971"/>
                    <a:pt x="148705" y="188516"/>
                    <a:pt x="95503" y="189283"/>
                  </a:cubicBezTo>
                  <a:close/>
                  <a:moveTo>
                    <a:pt x="8028" y="94134"/>
                  </a:moveTo>
                  <a:cubicBezTo>
                    <a:pt x="7772" y="142135"/>
                    <a:pt x="46394" y="181268"/>
                    <a:pt x="94053" y="181524"/>
                  </a:cubicBezTo>
                  <a:cubicBezTo>
                    <a:pt x="141798" y="181780"/>
                    <a:pt x="181102" y="142987"/>
                    <a:pt x="181444" y="95327"/>
                  </a:cubicBezTo>
                  <a:cubicBezTo>
                    <a:pt x="181785" y="47583"/>
                    <a:pt x="143077" y="8364"/>
                    <a:pt x="95247" y="8108"/>
                  </a:cubicBezTo>
                  <a:cubicBezTo>
                    <a:pt x="47246" y="7767"/>
                    <a:pt x="8283" y="46304"/>
                    <a:pt x="8028" y="94134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D93B570C-9569-DEB8-8EB3-3AD4C7FDE54D}"/>
                </a:ext>
              </a:extLst>
            </p:cNvPr>
            <p:cNvSpPr/>
            <p:nvPr/>
          </p:nvSpPr>
          <p:spPr>
            <a:xfrm>
              <a:off x="5969472" y="4726617"/>
              <a:ext cx="187859" cy="187680"/>
            </a:xfrm>
            <a:custGeom>
              <a:avLst/>
              <a:gdLst>
                <a:gd name="connsiteX0" fmla="*/ 13 w 187859"/>
                <a:gd name="connsiteY0" fmla="*/ 92777 h 187680"/>
                <a:gd name="connsiteX1" fmla="*/ 96355 w 187859"/>
                <a:gd name="connsiteY1" fmla="*/ 16 h 187680"/>
                <a:gd name="connsiteX2" fmla="*/ 187837 w 187859"/>
                <a:gd name="connsiteY2" fmla="*/ 96102 h 187680"/>
                <a:gd name="connsiteX3" fmla="*/ 91750 w 187859"/>
                <a:gd name="connsiteY3" fmla="*/ 187670 h 187680"/>
                <a:gd name="connsiteX4" fmla="*/ 13 w 187859"/>
                <a:gd name="connsiteY4" fmla="*/ 92777 h 187680"/>
                <a:gd name="connsiteX5" fmla="*/ 179738 w 187859"/>
                <a:gd name="connsiteY5" fmla="*/ 93971 h 187680"/>
                <a:gd name="connsiteX6" fmla="*/ 93712 w 187859"/>
                <a:gd name="connsiteY6" fmla="*/ 7604 h 187680"/>
                <a:gd name="connsiteX7" fmla="*/ 7685 w 187859"/>
                <a:gd name="connsiteY7" fmla="*/ 93971 h 187680"/>
                <a:gd name="connsiteX8" fmla="*/ 93286 w 187859"/>
                <a:gd name="connsiteY8" fmla="*/ 179912 h 187680"/>
                <a:gd name="connsiteX9" fmla="*/ 179738 w 187859"/>
                <a:gd name="connsiteY9" fmla="*/ 93971 h 187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859" h="187680">
                  <a:moveTo>
                    <a:pt x="13" y="92777"/>
                  </a:moveTo>
                  <a:cubicBezTo>
                    <a:pt x="865" y="39746"/>
                    <a:pt x="43153" y="-922"/>
                    <a:pt x="96355" y="16"/>
                  </a:cubicBezTo>
                  <a:cubicBezTo>
                    <a:pt x="147766" y="954"/>
                    <a:pt x="188946" y="44180"/>
                    <a:pt x="187837" y="96102"/>
                  </a:cubicBezTo>
                  <a:cubicBezTo>
                    <a:pt x="186729" y="147599"/>
                    <a:pt x="143844" y="188438"/>
                    <a:pt x="91750" y="187670"/>
                  </a:cubicBezTo>
                  <a:cubicBezTo>
                    <a:pt x="40595" y="186903"/>
                    <a:pt x="-840" y="144018"/>
                    <a:pt x="13" y="92777"/>
                  </a:cubicBezTo>
                  <a:close/>
                  <a:moveTo>
                    <a:pt x="179738" y="93971"/>
                  </a:moveTo>
                  <a:cubicBezTo>
                    <a:pt x="179738" y="46226"/>
                    <a:pt x="141457" y="7774"/>
                    <a:pt x="93712" y="7604"/>
                  </a:cubicBezTo>
                  <a:cubicBezTo>
                    <a:pt x="46479" y="7433"/>
                    <a:pt x="7600" y="46397"/>
                    <a:pt x="7685" y="93971"/>
                  </a:cubicBezTo>
                  <a:cubicBezTo>
                    <a:pt x="7771" y="141119"/>
                    <a:pt x="46308" y="179826"/>
                    <a:pt x="93286" y="179912"/>
                  </a:cubicBezTo>
                  <a:cubicBezTo>
                    <a:pt x="140945" y="180082"/>
                    <a:pt x="179823" y="141460"/>
                    <a:pt x="179738" y="93971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B278A100-F796-A2F9-D146-CF6197891EBF}"/>
                </a:ext>
              </a:extLst>
            </p:cNvPr>
            <p:cNvSpPr/>
            <p:nvPr/>
          </p:nvSpPr>
          <p:spPr>
            <a:xfrm>
              <a:off x="5801011" y="4853754"/>
              <a:ext cx="186123" cy="186381"/>
            </a:xfrm>
            <a:custGeom>
              <a:avLst/>
              <a:gdLst>
                <a:gd name="connsiteX0" fmla="*/ 186123 w 186123"/>
                <a:gd name="connsiteY0" fmla="*/ 93103 h 186381"/>
                <a:gd name="connsiteX1" fmla="*/ 93617 w 186123"/>
                <a:gd name="connsiteY1" fmla="*/ 186376 h 186381"/>
                <a:gd name="connsiteX2" fmla="*/ 3 w 186123"/>
                <a:gd name="connsiteY2" fmla="*/ 94126 h 186381"/>
                <a:gd name="connsiteX3" fmla="*/ 92594 w 186123"/>
                <a:gd name="connsiteY3" fmla="*/ 0 h 186381"/>
                <a:gd name="connsiteX4" fmla="*/ 186123 w 186123"/>
                <a:gd name="connsiteY4" fmla="*/ 93103 h 186381"/>
                <a:gd name="connsiteX5" fmla="*/ 93617 w 186123"/>
                <a:gd name="connsiteY5" fmla="*/ 8014 h 186381"/>
                <a:gd name="connsiteX6" fmla="*/ 7932 w 186123"/>
                <a:gd name="connsiteY6" fmla="*/ 92506 h 186381"/>
                <a:gd name="connsiteX7" fmla="*/ 92167 w 186123"/>
                <a:gd name="connsiteY7" fmla="*/ 178447 h 186381"/>
                <a:gd name="connsiteX8" fmla="*/ 178279 w 186123"/>
                <a:gd name="connsiteY8" fmla="*/ 94296 h 186381"/>
                <a:gd name="connsiteX9" fmla="*/ 93617 w 186123"/>
                <a:gd name="connsiteY9" fmla="*/ 8014 h 18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6123" h="186381">
                  <a:moveTo>
                    <a:pt x="186123" y="93103"/>
                  </a:moveTo>
                  <a:cubicBezTo>
                    <a:pt x="186293" y="144172"/>
                    <a:pt x="145113" y="185779"/>
                    <a:pt x="93617" y="186376"/>
                  </a:cubicBezTo>
                  <a:cubicBezTo>
                    <a:pt x="42973" y="186973"/>
                    <a:pt x="344" y="145025"/>
                    <a:pt x="3" y="94126"/>
                  </a:cubicBezTo>
                  <a:cubicBezTo>
                    <a:pt x="-423" y="42630"/>
                    <a:pt x="41354" y="171"/>
                    <a:pt x="92594" y="0"/>
                  </a:cubicBezTo>
                  <a:cubicBezTo>
                    <a:pt x="144260" y="-85"/>
                    <a:pt x="185867" y="41350"/>
                    <a:pt x="186123" y="93103"/>
                  </a:cubicBezTo>
                  <a:close/>
                  <a:moveTo>
                    <a:pt x="93617" y="8014"/>
                  </a:moveTo>
                  <a:cubicBezTo>
                    <a:pt x="46383" y="7844"/>
                    <a:pt x="8273" y="45358"/>
                    <a:pt x="7932" y="92506"/>
                  </a:cubicBezTo>
                  <a:cubicBezTo>
                    <a:pt x="7590" y="139654"/>
                    <a:pt x="45275" y="178106"/>
                    <a:pt x="92167" y="178447"/>
                  </a:cubicBezTo>
                  <a:cubicBezTo>
                    <a:pt x="139230" y="178787"/>
                    <a:pt x="178024" y="140933"/>
                    <a:pt x="178279" y="94296"/>
                  </a:cubicBezTo>
                  <a:cubicBezTo>
                    <a:pt x="178620" y="46552"/>
                    <a:pt x="141020" y="8270"/>
                    <a:pt x="93617" y="8014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42B5428D-E1D0-55DA-812A-A8EC674D2811}"/>
                </a:ext>
              </a:extLst>
            </p:cNvPr>
            <p:cNvSpPr/>
            <p:nvPr/>
          </p:nvSpPr>
          <p:spPr>
            <a:xfrm>
              <a:off x="6151683" y="4836191"/>
              <a:ext cx="186887" cy="186972"/>
            </a:xfrm>
            <a:custGeom>
              <a:avLst/>
              <a:gdLst>
                <a:gd name="connsiteX0" fmla="*/ 0 w 186887"/>
                <a:gd name="connsiteY0" fmla="*/ 93273 h 186972"/>
                <a:gd name="connsiteX1" fmla="*/ 93358 w 186887"/>
                <a:gd name="connsiteY1" fmla="*/ 0 h 186972"/>
                <a:gd name="connsiteX2" fmla="*/ 186887 w 186887"/>
                <a:gd name="connsiteY2" fmla="*/ 93102 h 186972"/>
                <a:gd name="connsiteX3" fmla="*/ 93102 w 186887"/>
                <a:gd name="connsiteY3" fmla="*/ 186972 h 186972"/>
                <a:gd name="connsiteX4" fmla="*/ 0 w 186887"/>
                <a:gd name="connsiteY4" fmla="*/ 93273 h 186972"/>
                <a:gd name="connsiteX5" fmla="*/ 7843 w 186887"/>
                <a:gd name="connsiteY5" fmla="*/ 93785 h 186972"/>
                <a:gd name="connsiteX6" fmla="*/ 93785 w 186887"/>
                <a:gd name="connsiteY6" fmla="*/ 178873 h 186972"/>
                <a:gd name="connsiteX7" fmla="*/ 178873 w 186887"/>
                <a:gd name="connsiteY7" fmla="*/ 93017 h 186972"/>
                <a:gd name="connsiteX8" fmla="*/ 93017 w 186887"/>
                <a:gd name="connsiteY8" fmla="*/ 7758 h 186972"/>
                <a:gd name="connsiteX9" fmla="*/ 7843 w 186887"/>
                <a:gd name="connsiteY9" fmla="*/ 93785 h 18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6887" h="186972">
                  <a:moveTo>
                    <a:pt x="0" y="93273"/>
                  </a:moveTo>
                  <a:cubicBezTo>
                    <a:pt x="-85" y="42033"/>
                    <a:pt x="42032" y="0"/>
                    <a:pt x="93358" y="0"/>
                  </a:cubicBezTo>
                  <a:cubicBezTo>
                    <a:pt x="144855" y="0"/>
                    <a:pt x="186716" y="41777"/>
                    <a:pt x="186887" y="93102"/>
                  </a:cubicBezTo>
                  <a:cubicBezTo>
                    <a:pt x="187057" y="144769"/>
                    <a:pt x="144855" y="187058"/>
                    <a:pt x="93102" y="186972"/>
                  </a:cubicBezTo>
                  <a:cubicBezTo>
                    <a:pt x="41861" y="186802"/>
                    <a:pt x="0" y="144684"/>
                    <a:pt x="0" y="93273"/>
                  </a:cubicBezTo>
                  <a:close/>
                  <a:moveTo>
                    <a:pt x="7843" y="93785"/>
                  </a:moveTo>
                  <a:cubicBezTo>
                    <a:pt x="8099" y="141188"/>
                    <a:pt x="46210" y="178958"/>
                    <a:pt x="93785" y="178873"/>
                  </a:cubicBezTo>
                  <a:cubicBezTo>
                    <a:pt x="141103" y="178787"/>
                    <a:pt x="179043" y="140506"/>
                    <a:pt x="178873" y="93017"/>
                  </a:cubicBezTo>
                  <a:cubicBezTo>
                    <a:pt x="178702" y="45784"/>
                    <a:pt x="139994" y="7332"/>
                    <a:pt x="93017" y="7758"/>
                  </a:cubicBezTo>
                  <a:cubicBezTo>
                    <a:pt x="45528" y="8185"/>
                    <a:pt x="7673" y="46466"/>
                    <a:pt x="7843" y="93785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32CE34B8-2488-5F3D-072D-D3858C4B750F}"/>
                </a:ext>
              </a:extLst>
            </p:cNvPr>
            <p:cNvSpPr/>
            <p:nvPr/>
          </p:nvSpPr>
          <p:spPr>
            <a:xfrm>
              <a:off x="6095153" y="5036803"/>
              <a:ext cx="174956" cy="174953"/>
            </a:xfrm>
            <a:custGeom>
              <a:avLst/>
              <a:gdLst>
                <a:gd name="connsiteX0" fmla="*/ 86882 w 174956"/>
                <a:gd name="connsiteY0" fmla="*/ 174952 h 174953"/>
                <a:gd name="connsiteX1" fmla="*/ 3 w 174956"/>
                <a:gd name="connsiteY1" fmla="*/ 86368 h 174953"/>
                <a:gd name="connsiteX2" fmla="*/ 87479 w 174956"/>
                <a:gd name="connsiteY2" fmla="*/ 1 h 174953"/>
                <a:gd name="connsiteX3" fmla="*/ 174954 w 174956"/>
                <a:gd name="connsiteY3" fmla="*/ 88244 h 174953"/>
                <a:gd name="connsiteX4" fmla="*/ 86882 w 174956"/>
                <a:gd name="connsiteY4" fmla="*/ 174952 h 174953"/>
                <a:gd name="connsiteX5" fmla="*/ 86540 w 174956"/>
                <a:gd name="connsiteY5" fmla="*/ 119960 h 174953"/>
                <a:gd name="connsiteX6" fmla="*/ 159522 w 174956"/>
                <a:gd name="connsiteY6" fmla="*/ 85090 h 174953"/>
                <a:gd name="connsiteX7" fmla="*/ 155686 w 174956"/>
                <a:gd name="connsiteY7" fmla="*/ 75200 h 174953"/>
                <a:gd name="connsiteX8" fmla="*/ 121156 w 174956"/>
                <a:gd name="connsiteY8" fmla="*/ 63690 h 174953"/>
                <a:gd name="connsiteX9" fmla="*/ 91401 w 174956"/>
                <a:gd name="connsiteY9" fmla="*/ 64884 h 174953"/>
                <a:gd name="connsiteX10" fmla="*/ 83471 w 174956"/>
                <a:gd name="connsiteY10" fmla="*/ 65310 h 174953"/>
                <a:gd name="connsiteX11" fmla="*/ 51584 w 174956"/>
                <a:gd name="connsiteY11" fmla="*/ 64713 h 174953"/>
                <a:gd name="connsiteX12" fmla="*/ 19442 w 174956"/>
                <a:gd name="connsiteY12" fmla="*/ 75115 h 174953"/>
                <a:gd name="connsiteX13" fmla="*/ 13133 w 174956"/>
                <a:gd name="connsiteY13" fmla="*/ 78525 h 174953"/>
                <a:gd name="connsiteX14" fmla="*/ 15179 w 174956"/>
                <a:gd name="connsiteY14" fmla="*/ 85345 h 174953"/>
                <a:gd name="connsiteX15" fmla="*/ 86540 w 174956"/>
                <a:gd name="connsiteY15" fmla="*/ 119960 h 174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4956" h="174953">
                  <a:moveTo>
                    <a:pt x="86882" y="174952"/>
                  </a:moveTo>
                  <a:cubicBezTo>
                    <a:pt x="38285" y="174697"/>
                    <a:pt x="-423" y="135307"/>
                    <a:pt x="3" y="86368"/>
                  </a:cubicBezTo>
                  <a:cubicBezTo>
                    <a:pt x="429" y="38794"/>
                    <a:pt x="39904" y="-254"/>
                    <a:pt x="87479" y="1"/>
                  </a:cubicBezTo>
                  <a:cubicBezTo>
                    <a:pt x="135991" y="257"/>
                    <a:pt x="175380" y="39903"/>
                    <a:pt x="174954" y="88244"/>
                  </a:cubicBezTo>
                  <a:cubicBezTo>
                    <a:pt x="174528" y="136245"/>
                    <a:pt x="134968" y="175208"/>
                    <a:pt x="86882" y="174952"/>
                  </a:cubicBezTo>
                  <a:close/>
                  <a:moveTo>
                    <a:pt x="86540" y="119960"/>
                  </a:moveTo>
                  <a:cubicBezTo>
                    <a:pt x="115955" y="118852"/>
                    <a:pt x="139912" y="106319"/>
                    <a:pt x="159522" y="85090"/>
                  </a:cubicBezTo>
                  <a:cubicBezTo>
                    <a:pt x="164041" y="80230"/>
                    <a:pt x="162165" y="75456"/>
                    <a:pt x="155686" y="75200"/>
                  </a:cubicBezTo>
                  <a:cubicBezTo>
                    <a:pt x="142897" y="74773"/>
                    <a:pt x="131899" y="70255"/>
                    <a:pt x="121156" y="63690"/>
                  </a:cubicBezTo>
                  <a:cubicBezTo>
                    <a:pt x="111180" y="57551"/>
                    <a:pt x="100950" y="58063"/>
                    <a:pt x="91401" y="64884"/>
                  </a:cubicBezTo>
                  <a:cubicBezTo>
                    <a:pt x="88586" y="66844"/>
                    <a:pt x="86882" y="67953"/>
                    <a:pt x="83471" y="65310"/>
                  </a:cubicBezTo>
                  <a:cubicBezTo>
                    <a:pt x="73155" y="57381"/>
                    <a:pt x="62327" y="57807"/>
                    <a:pt x="51584" y="64713"/>
                  </a:cubicBezTo>
                  <a:cubicBezTo>
                    <a:pt x="41779" y="71022"/>
                    <a:pt x="31207" y="75029"/>
                    <a:pt x="19442" y="75115"/>
                  </a:cubicBezTo>
                  <a:cubicBezTo>
                    <a:pt x="16629" y="75115"/>
                    <a:pt x="14497" y="75882"/>
                    <a:pt x="13133" y="78525"/>
                  </a:cubicBezTo>
                  <a:cubicBezTo>
                    <a:pt x="11513" y="81594"/>
                    <a:pt x="13474" y="83470"/>
                    <a:pt x="15179" y="85345"/>
                  </a:cubicBezTo>
                  <a:cubicBezTo>
                    <a:pt x="34447" y="105978"/>
                    <a:pt x="57808" y="118340"/>
                    <a:pt x="86540" y="119960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EA85F9F4-7F98-8705-602E-9CEF4448A94D}"/>
                </a:ext>
              </a:extLst>
            </p:cNvPr>
            <p:cNvSpPr/>
            <p:nvPr/>
          </p:nvSpPr>
          <p:spPr>
            <a:xfrm>
              <a:off x="5885164" y="5051809"/>
              <a:ext cx="173333" cy="173419"/>
            </a:xfrm>
            <a:custGeom>
              <a:avLst/>
              <a:gdLst>
                <a:gd name="connsiteX0" fmla="*/ 1 w 173333"/>
                <a:gd name="connsiteY0" fmla="*/ 86113 h 173419"/>
                <a:gd name="connsiteX1" fmla="*/ 87135 w 173333"/>
                <a:gd name="connsiteY1" fmla="*/ 1 h 173419"/>
                <a:gd name="connsiteX2" fmla="*/ 173331 w 173333"/>
                <a:gd name="connsiteY2" fmla="*/ 87221 h 173419"/>
                <a:gd name="connsiteX3" fmla="*/ 85941 w 173333"/>
                <a:gd name="connsiteY3" fmla="*/ 173418 h 173419"/>
                <a:gd name="connsiteX4" fmla="*/ 1 w 173333"/>
                <a:gd name="connsiteY4" fmla="*/ 86113 h 173419"/>
                <a:gd name="connsiteX5" fmla="*/ 48512 w 173333"/>
                <a:gd name="connsiteY5" fmla="*/ 79719 h 173419"/>
                <a:gd name="connsiteX6" fmla="*/ 47319 w 173333"/>
                <a:gd name="connsiteY6" fmla="*/ 79719 h 173419"/>
                <a:gd name="connsiteX7" fmla="*/ 47319 w 173333"/>
                <a:gd name="connsiteY7" fmla="*/ 102909 h 173419"/>
                <a:gd name="connsiteX8" fmla="*/ 85429 w 173333"/>
                <a:gd name="connsiteY8" fmla="*/ 142128 h 173419"/>
                <a:gd name="connsiteX9" fmla="*/ 126951 w 173333"/>
                <a:gd name="connsiteY9" fmla="*/ 112202 h 173419"/>
                <a:gd name="connsiteX10" fmla="*/ 128058 w 173333"/>
                <a:gd name="connsiteY10" fmla="*/ 86539 h 173419"/>
                <a:gd name="connsiteX11" fmla="*/ 121494 w 173333"/>
                <a:gd name="connsiteY11" fmla="*/ 78610 h 173419"/>
                <a:gd name="connsiteX12" fmla="*/ 113735 w 173333"/>
                <a:gd name="connsiteY12" fmla="*/ 66844 h 173419"/>
                <a:gd name="connsiteX13" fmla="*/ 113906 w 173333"/>
                <a:gd name="connsiteY13" fmla="*/ 52265 h 173419"/>
                <a:gd name="connsiteX14" fmla="*/ 101714 w 173333"/>
                <a:gd name="connsiteY14" fmla="*/ 37430 h 173419"/>
                <a:gd name="connsiteX15" fmla="*/ 76307 w 173333"/>
                <a:gd name="connsiteY15" fmla="*/ 34361 h 173419"/>
                <a:gd name="connsiteX16" fmla="*/ 49877 w 173333"/>
                <a:gd name="connsiteY16" fmla="*/ 48514 h 173419"/>
                <a:gd name="connsiteX17" fmla="*/ 48512 w 173333"/>
                <a:gd name="connsiteY17" fmla="*/ 55675 h 173419"/>
                <a:gd name="connsiteX18" fmla="*/ 48512 w 173333"/>
                <a:gd name="connsiteY18" fmla="*/ 79719 h 173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3333" h="173419">
                  <a:moveTo>
                    <a:pt x="1" y="86113"/>
                  </a:moveTo>
                  <a:cubicBezTo>
                    <a:pt x="256" y="38282"/>
                    <a:pt x="39219" y="-254"/>
                    <a:pt x="87135" y="1"/>
                  </a:cubicBezTo>
                  <a:cubicBezTo>
                    <a:pt x="134965" y="343"/>
                    <a:pt x="173673" y="39476"/>
                    <a:pt x="173331" y="87221"/>
                  </a:cubicBezTo>
                  <a:cubicBezTo>
                    <a:pt x="172990" y="134881"/>
                    <a:pt x="133686" y="173673"/>
                    <a:pt x="85941" y="173418"/>
                  </a:cubicBezTo>
                  <a:cubicBezTo>
                    <a:pt x="38367" y="173247"/>
                    <a:pt x="-170" y="134114"/>
                    <a:pt x="1" y="86113"/>
                  </a:cubicBezTo>
                  <a:close/>
                  <a:moveTo>
                    <a:pt x="48512" y="79719"/>
                  </a:moveTo>
                  <a:cubicBezTo>
                    <a:pt x="48087" y="79719"/>
                    <a:pt x="47660" y="79719"/>
                    <a:pt x="47319" y="79719"/>
                  </a:cubicBezTo>
                  <a:cubicBezTo>
                    <a:pt x="47319" y="87477"/>
                    <a:pt x="47148" y="95150"/>
                    <a:pt x="47319" y="102909"/>
                  </a:cubicBezTo>
                  <a:cubicBezTo>
                    <a:pt x="47831" y="123797"/>
                    <a:pt x="63433" y="139740"/>
                    <a:pt x="85429" y="142128"/>
                  </a:cubicBezTo>
                  <a:cubicBezTo>
                    <a:pt x="104187" y="144089"/>
                    <a:pt x="122517" y="131044"/>
                    <a:pt x="126951" y="112202"/>
                  </a:cubicBezTo>
                  <a:cubicBezTo>
                    <a:pt x="128912" y="103762"/>
                    <a:pt x="128144" y="95150"/>
                    <a:pt x="128058" y="86539"/>
                  </a:cubicBezTo>
                  <a:cubicBezTo>
                    <a:pt x="127974" y="82362"/>
                    <a:pt x="125160" y="78610"/>
                    <a:pt x="121494" y="78610"/>
                  </a:cubicBezTo>
                  <a:cubicBezTo>
                    <a:pt x="112200" y="78525"/>
                    <a:pt x="113565" y="72557"/>
                    <a:pt x="113735" y="66844"/>
                  </a:cubicBezTo>
                  <a:cubicBezTo>
                    <a:pt x="113906" y="61985"/>
                    <a:pt x="113906" y="57125"/>
                    <a:pt x="113906" y="52265"/>
                  </a:cubicBezTo>
                  <a:cubicBezTo>
                    <a:pt x="113991" y="41778"/>
                    <a:pt x="110666" y="41437"/>
                    <a:pt x="101714" y="37430"/>
                  </a:cubicBezTo>
                  <a:cubicBezTo>
                    <a:pt x="92762" y="33508"/>
                    <a:pt x="85770" y="33338"/>
                    <a:pt x="76307" y="34361"/>
                  </a:cubicBezTo>
                  <a:cubicBezTo>
                    <a:pt x="64626" y="35639"/>
                    <a:pt x="60278" y="46894"/>
                    <a:pt x="49877" y="48514"/>
                  </a:cubicBezTo>
                  <a:cubicBezTo>
                    <a:pt x="48001" y="48855"/>
                    <a:pt x="48512" y="53118"/>
                    <a:pt x="48512" y="55675"/>
                  </a:cubicBezTo>
                  <a:cubicBezTo>
                    <a:pt x="48512" y="63775"/>
                    <a:pt x="48512" y="71704"/>
                    <a:pt x="48512" y="79719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B53860CC-FD29-4E2C-A3E4-C9FF658F55A5}"/>
                </a:ext>
              </a:extLst>
            </p:cNvPr>
            <p:cNvSpPr/>
            <p:nvPr/>
          </p:nvSpPr>
          <p:spPr>
            <a:xfrm>
              <a:off x="5977243" y="4734305"/>
              <a:ext cx="171967" cy="172309"/>
            </a:xfrm>
            <a:custGeom>
              <a:avLst/>
              <a:gdLst>
                <a:gd name="connsiteX0" fmla="*/ 171967 w 171967"/>
                <a:gd name="connsiteY0" fmla="*/ 86283 h 172309"/>
                <a:gd name="connsiteX1" fmla="*/ 85600 w 171967"/>
                <a:gd name="connsiteY1" fmla="*/ 172309 h 172309"/>
                <a:gd name="connsiteX2" fmla="*/ 0 w 171967"/>
                <a:gd name="connsiteY2" fmla="*/ 86368 h 172309"/>
                <a:gd name="connsiteX3" fmla="*/ 86027 w 171967"/>
                <a:gd name="connsiteY3" fmla="*/ 1 h 172309"/>
                <a:gd name="connsiteX4" fmla="*/ 171967 w 171967"/>
                <a:gd name="connsiteY4" fmla="*/ 86283 h 172309"/>
                <a:gd name="connsiteX5" fmla="*/ 103931 w 171967"/>
                <a:gd name="connsiteY5" fmla="*/ 130021 h 172309"/>
                <a:gd name="connsiteX6" fmla="*/ 99668 w 171967"/>
                <a:gd name="connsiteY6" fmla="*/ 129765 h 172309"/>
                <a:gd name="connsiteX7" fmla="*/ 94637 w 171967"/>
                <a:gd name="connsiteY7" fmla="*/ 133090 h 172309"/>
                <a:gd name="connsiteX8" fmla="*/ 98900 w 171967"/>
                <a:gd name="connsiteY8" fmla="*/ 137438 h 172309"/>
                <a:gd name="connsiteX9" fmla="*/ 127036 w 171967"/>
                <a:gd name="connsiteY9" fmla="*/ 127634 h 172309"/>
                <a:gd name="connsiteX10" fmla="*/ 121579 w 171967"/>
                <a:gd name="connsiteY10" fmla="*/ 99669 h 172309"/>
                <a:gd name="connsiteX11" fmla="*/ 96854 w 171967"/>
                <a:gd name="connsiteY11" fmla="*/ 77160 h 172309"/>
                <a:gd name="connsiteX12" fmla="*/ 78950 w 171967"/>
                <a:gd name="connsiteY12" fmla="*/ 41267 h 172309"/>
                <a:gd name="connsiteX13" fmla="*/ 75028 w 171967"/>
                <a:gd name="connsiteY13" fmla="*/ 34105 h 172309"/>
                <a:gd name="connsiteX14" fmla="*/ 71107 w 171967"/>
                <a:gd name="connsiteY14" fmla="*/ 41948 h 172309"/>
                <a:gd name="connsiteX15" fmla="*/ 90972 w 171967"/>
                <a:gd name="connsiteY15" fmla="*/ 82446 h 172309"/>
                <a:gd name="connsiteX16" fmla="*/ 115185 w 171967"/>
                <a:gd name="connsiteY16" fmla="*/ 104188 h 172309"/>
                <a:gd name="connsiteX17" fmla="*/ 120641 w 171967"/>
                <a:gd name="connsiteY17" fmla="*/ 122433 h 172309"/>
                <a:gd name="connsiteX18" fmla="*/ 103931 w 171967"/>
                <a:gd name="connsiteY18" fmla="*/ 130021 h 172309"/>
                <a:gd name="connsiteX19" fmla="*/ 42459 w 171967"/>
                <a:gd name="connsiteY19" fmla="*/ 121069 h 172309"/>
                <a:gd name="connsiteX20" fmla="*/ 53628 w 171967"/>
                <a:gd name="connsiteY20" fmla="*/ 136757 h 172309"/>
                <a:gd name="connsiteX21" fmla="*/ 80144 w 171967"/>
                <a:gd name="connsiteY21" fmla="*/ 129680 h 172309"/>
                <a:gd name="connsiteX22" fmla="*/ 96599 w 171967"/>
                <a:gd name="connsiteY22" fmla="*/ 122603 h 172309"/>
                <a:gd name="connsiteX23" fmla="*/ 100862 w 171967"/>
                <a:gd name="connsiteY23" fmla="*/ 119278 h 172309"/>
                <a:gd name="connsiteX24" fmla="*/ 96854 w 171967"/>
                <a:gd name="connsiteY24" fmla="*/ 114674 h 172309"/>
                <a:gd name="connsiteX25" fmla="*/ 80740 w 171967"/>
                <a:gd name="connsiteY25" fmla="*/ 118852 h 172309"/>
                <a:gd name="connsiteX26" fmla="*/ 69998 w 171967"/>
                <a:gd name="connsiteY26" fmla="*/ 127292 h 172309"/>
                <a:gd name="connsiteX27" fmla="*/ 53372 w 171967"/>
                <a:gd name="connsiteY27" fmla="*/ 127378 h 172309"/>
                <a:gd name="connsiteX28" fmla="*/ 52520 w 171967"/>
                <a:gd name="connsiteY28" fmla="*/ 112543 h 172309"/>
                <a:gd name="connsiteX29" fmla="*/ 54055 w 171967"/>
                <a:gd name="connsiteY29" fmla="*/ 109474 h 172309"/>
                <a:gd name="connsiteX30" fmla="*/ 52349 w 171967"/>
                <a:gd name="connsiteY30" fmla="*/ 103846 h 172309"/>
                <a:gd name="connsiteX31" fmla="*/ 47319 w 171967"/>
                <a:gd name="connsiteY31" fmla="*/ 105637 h 172309"/>
                <a:gd name="connsiteX32" fmla="*/ 42459 w 171967"/>
                <a:gd name="connsiteY32" fmla="*/ 121069 h 172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71967" h="172309">
                  <a:moveTo>
                    <a:pt x="171967" y="86283"/>
                  </a:moveTo>
                  <a:cubicBezTo>
                    <a:pt x="171967" y="133772"/>
                    <a:pt x="133174" y="172480"/>
                    <a:pt x="85600" y="172309"/>
                  </a:cubicBezTo>
                  <a:cubicBezTo>
                    <a:pt x="38623" y="172139"/>
                    <a:pt x="85" y="133517"/>
                    <a:pt x="0" y="86368"/>
                  </a:cubicBezTo>
                  <a:cubicBezTo>
                    <a:pt x="-85" y="38794"/>
                    <a:pt x="38793" y="-254"/>
                    <a:pt x="86027" y="1"/>
                  </a:cubicBezTo>
                  <a:cubicBezTo>
                    <a:pt x="133772" y="87"/>
                    <a:pt x="171967" y="38453"/>
                    <a:pt x="171967" y="86283"/>
                  </a:cubicBezTo>
                  <a:close/>
                  <a:moveTo>
                    <a:pt x="103931" y="130021"/>
                  </a:moveTo>
                  <a:cubicBezTo>
                    <a:pt x="102481" y="129935"/>
                    <a:pt x="101117" y="129850"/>
                    <a:pt x="99668" y="129765"/>
                  </a:cubicBezTo>
                  <a:cubicBezTo>
                    <a:pt x="97110" y="129509"/>
                    <a:pt x="94893" y="130192"/>
                    <a:pt x="94637" y="133090"/>
                  </a:cubicBezTo>
                  <a:cubicBezTo>
                    <a:pt x="94382" y="135904"/>
                    <a:pt x="96514" y="136757"/>
                    <a:pt x="98900" y="137438"/>
                  </a:cubicBezTo>
                  <a:cubicBezTo>
                    <a:pt x="109728" y="140167"/>
                    <a:pt x="122262" y="135904"/>
                    <a:pt x="127036" y="127634"/>
                  </a:cubicBezTo>
                  <a:cubicBezTo>
                    <a:pt x="132151" y="118852"/>
                    <a:pt x="130361" y="108280"/>
                    <a:pt x="121579" y="99669"/>
                  </a:cubicBezTo>
                  <a:cubicBezTo>
                    <a:pt x="113651" y="91910"/>
                    <a:pt x="105210" y="84578"/>
                    <a:pt x="96854" y="77160"/>
                  </a:cubicBezTo>
                  <a:cubicBezTo>
                    <a:pt x="86027" y="67611"/>
                    <a:pt x="80229" y="55590"/>
                    <a:pt x="78950" y="41267"/>
                  </a:cubicBezTo>
                  <a:cubicBezTo>
                    <a:pt x="78694" y="38282"/>
                    <a:pt x="79547" y="33934"/>
                    <a:pt x="75028" y="34105"/>
                  </a:cubicBezTo>
                  <a:cubicBezTo>
                    <a:pt x="70168" y="34275"/>
                    <a:pt x="70851" y="38453"/>
                    <a:pt x="71107" y="41948"/>
                  </a:cubicBezTo>
                  <a:cubicBezTo>
                    <a:pt x="72385" y="58062"/>
                    <a:pt x="78864" y="71619"/>
                    <a:pt x="90972" y="82446"/>
                  </a:cubicBezTo>
                  <a:cubicBezTo>
                    <a:pt x="99071" y="89694"/>
                    <a:pt x="107256" y="96855"/>
                    <a:pt x="115185" y="104188"/>
                  </a:cubicBezTo>
                  <a:cubicBezTo>
                    <a:pt x="120556" y="109132"/>
                    <a:pt x="124052" y="114930"/>
                    <a:pt x="120641" y="122433"/>
                  </a:cubicBezTo>
                  <a:cubicBezTo>
                    <a:pt x="117402" y="129595"/>
                    <a:pt x="110751" y="130106"/>
                    <a:pt x="103931" y="130021"/>
                  </a:cubicBezTo>
                  <a:close/>
                  <a:moveTo>
                    <a:pt x="42459" y="121069"/>
                  </a:moveTo>
                  <a:cubicBezTo>
                    <a:pt x="42373" y="128998"/>
                    <a:pt x="46892" y="133772"/>
                    <a:pt x="53628" y="136757"/>
                  </a:cubicBezTo>
                  <a:cubicBezTo>
                    <a:pt x="64200" y="141446"/>
                    <a:pt x="72385" y="135904"/>
                    <a:pt x="80144" y="129680"/>
                  </a:cubicBezTo>
                  <a:cubicBezTo>
                    <a:pt x="85003" y="125758"/>
                    <a:pt x="89181" y="120813"/>
                    <a:pt x="96599" y="122603"/>
                  </a:cubicBezTo>
                  <a:cubicBezTo>
                    <a:pt x="98730" y="123115"/>
                    <a:pt x="100606" y="121410"/>
                    <a:pt x="100862" y="119278"/>
                  </a:cubicBezTo>
                  <a:cubicBezTo>
                    <a:pt x="101202" y="116550"/>
                    <a:pt x="99241" y="115101"/>
                    <a:pt x="96854" y="114674"/>
                  </a:cubicBezTo>
                  <a:cubicBezTo>
                    <a:pt x="90886" y="113651"/>
                    <a:pt x="85515" y="115101"/>
                    <a:pt x="80740" y="118852"/>
                  </a:cubicBezTo>
                  <a:cubicBezTo>
                    <a:pt x="77160" y="121666"/>
                    <a:pt x="73749" y="124735"/>
                    <a:pt x="69998" y="127292"/>
                  </a:cubicBezTo>
                  <a:cubicBezTo>
                    <a:pt x="64627" y="131044"/>
                    <a:pt x="58829" y="131897"/>
                    <a:pt x="53372" y="127378"/>
                  </a:cubicBezTo>
                  <a:cubicBezTo>
                    <a:pt x="48001" y="122944"/>
                    <a:pt x="50218" y="117658"/>
                    <a:pt x="52520" y="112543"/>
                  </a:cubicBezTo>
                  <a:cubicBezTo>
                    <a:pt x="52947" y="111520"/>
                    <a:pt x="53543" y="110497"/>
                    <a:pt x="54055" y="109474"/>
                  </a:cubicBezTo>
                  <a:cubicBezTo>
                    <a:pt x="55589" y="106916"/>
                    <a:pt x="54737" y="105125"/>
                    <a:pt x="52349" y="103846"/>
                  </a:cubicBezTo>
                  <a:cubicBezTo>
                    <a:pt x="50047" y="102653"/>
                    <a:pt x="48513" y="103846"/>
                    <a:pt x="47319" y="105637"/>
                  </a:cubicBezTo>
                  <a:cubicBezTo>
                    <a:pt x="44250" y="110411"/>
                    <a:pt x="42373" y="115442"/>
                    <a:pt x="42459" y="121069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5623159A-DF26-5B72-6511-41E239A8D019}"/>
                </a:ext>
              </a:extLst>
            </p:cNvPr>
            <p:cNvSpPr/>
            <p:nvPr/>
          </p:nvSpPr>
          <p:spPr>
            <a:xfrm>
              <a:off x="5809025" y="4861768"/>
              <a:ext cx="170350" cy="170435"/>
            </a:xfrm>
            <a:custGeom>
              <a:avLst/>
              <a:gdLst>
                <a:gd name="connsiteX0" fmla="*/ 85602 w 170350"/>
                <a:gd name="connsiteY0" fmla="*/ 1 h 170435"/>
                <a:gd name="connsiteX1" fmla="*/ 170349 w 170350"/>
                <a:gd name="connsiteY1" fmla="*/ 86282 h 170435"/>
                <a:gd name="connsiteX2" fmla="*/ 84238 w 170350"/>
                <a:gd name="connsiteY2" fmla="*/ 170433 h 170435"/>
                <a:gd name="connsiteX3" fmla="*/ 2 w 170350"/>
                <a:gd name="connsiteY3" fmla="*/ 84492 h 170435"/>
                <a:gd name="connsiteX4" fmla="*/ 85602 w 170350"/>
                <a:gd name="connsiteY4" fmla="*/ 1 h 170435"/>
                <a:gd name="connsiteX5" fmla="*/ 81169 w 170350"/>
                <a:gd name="connsiteY5" fmla="*/ 125160 h 170435"/>
                <a:gd name="connsiteX6" fmla="*/ 138548 w 170350"/>
                <a:gd name="connsiteY6" fmla="*/ 99924 h 170435"/>
                <a:gd name="connsiteX7" fmla="*/ 138548 w 170350"/>
                <a:gd name="connsiteY7" fmla="*/ 69913 h 170435"/>
                <a:gd name="connsiteX8" fmla="*/ 20890 w 170350"/>
                <a:gd name="connsiteY8" fmla="*/ 80911 h 170435"/>
                <a:gd name="connsiteX9" fmla="*/ 19698 w 170350"/>
                <a:gd name="connsiteY9" fmla="*/ 87561 h 170435"/>
                <a:gd name="connsiteX10" fmla="*/ 81169 w 170350"/>
                <a:gd name="connsiteY10" fmla="*/ 125160 h 170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0350" h="170435">
                  <a:moveTo>
                    <a:pt x="85602" y="1"/>
                  </a:moveTo>
                  <a:cubicBezTo>
                    <a:pt x="133006" y="171"/>
                    <a:pt x="170605" y="38538"/>
                    <a:pt x="170349" y="86282"/>
                  </a:cubicBezTo>
                  <a:cubicBezTo>
                    <a:pt x="170093" y="132919"/>
                    <a:pt x="131301" y="170774"/>
                    <a:pt x="84238" y="170433"/>
                  </a:cubicBezTo>
                  <a:cubicBezTo>
                    <a:pt x="37346" y="170092"/>
                    <a:pt x="-339" y="131640"/>
                    <a:pt x="2" y="84492"/>
                  </a:cubicBezTo>
                  <a:cubicBezTo>
                    <a:pt x="344" y="37344"/>
                    <a:pt x="38369" y="-170"/>
                    <a:pt x="85602" y="1"/>
                  </a:cubicBezTo>
                  <a:close/>
                  <a:moveTo>
                    <a:pt x="81169" y="125160"/>
                  </a:moveTo>
                  <a:cubicBezTo>
                    <a:pt x="101375" y="125331"/>
                    <a:pt x="121837" y="116720"/>
                    <a:pt x="138548" y="99924"/>
                  </a:cubicBezTo>
                  <a:cubicBezTo>
                    <a:pt x="156197" y="82190"/>
                    <a:pt x="156197" y="87135"/>
                    <a:pt x="138548" y="69913"/>
                  </a:cubicBezTo>
                  <a:cubicBezTo>
                    <a:pt x="95407" y="27624"/>
                    <a:pt x="50731" y="45102"/>
                    <a:pt x="20890" y="80911"/>
                  </a:cubicBezTo>
                  <a:cubicBezTo>
                    <a:pt x="19271" y="82787"/>
                    <a:pt x="17225" y="84577"/>
                    <a:pt x="19698" y="87561"/>
                  </a:cubicBezTo>
                  <a:cubicBezTo>
                    <a:pt x="36152" y="107853"/>
                    <a:pt x="54994" y="124223"/>
                    <a:pt x="81169" y="125160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8368070C-F369-CD15-2EFB-6F9EF90D909C}"/>
                </a:ext>
              </a:extLst>
            </p:cNvPr>
            <p:cNvSpPr/>
            <p:nvPr/>
          </p:nvSpPr>
          <p:spPr>
            <a:xfrm>
              <a:off x="6159525" y="4843945"/>
              <a:ext cx="171031" cy="171118"/>
            </a:xfrm>
            <a:custGeom>
              <a:avLst/>
              <a:gdLst>
                <a:gd name="connsiteX0" fmla="*/ 1 w 171031"/>
                <a:gd name="connsiteY0" fmla="*/ 86030 h 171118"/>
                <a:gd name="connsiteX1" fmla="*/ 85175 w 171031"/>
                <a:gd name="connsiteY1" fmla="*/ 4 h 171118"/>
                <a:gd name="connsiteX2" fmla="*/ 171031 w 171031"/>
                <a:gd name="connsiteY2" fmla="*/ 85262 h 171118"/>
                <a:gd name="connsiteX3" fmla="*/ 85943 w 171031"/>
                <a:gd name="connsiteY3" fmla="*/ 171118 h 171118"/>
                <a:gd name="connsiteX4" fmla="*/ 1 w 171031"/>
                <a:gd name="connsiteY4" fmla="*/ 86030 h 171118"/>
                <a:gd name="connsiteX5" fmla="*/ 129595 w 171031"/>
                <a:gd name="connsiteY5" fmla="*/ 77078 h 171118"/>
                <a:gd name="connsiteX6" fmla="*/ 89438 w 171031"/>
                <a:gd name="connsiteY6" fmla="*/ 25752 h 171118"/>
                <a:gd name="connsiteX7" fmla="*/ 51754 w 171031"/>
                <a:gd name="connsiteY7" fmla="*/ 63266 h 171118"/>
                <a:gd name="connsiteX8" fmla="*/ 54482 w 171031"/>
                <a:gd name="connsiteY8" fmla="*/ 67102 h 171118"/>
                <a:gd name="connsiteX9" fmla="*/ 59001 w 171031"/>
                <a:gd name="connsiteY9" fmla="*/ 63181 h 171118"/>
                <a:gd name="connsiteX10" fmla="*/ 65139 w 171031"/>
                <a:gd name="connsiteY10" fmla="*/ 46384 h 171118"/>
                <a:gd name="connsiteX11" fmla="*/ 88074 w 171031"/>
                <a:gd name="connsiteY11" fmla="*/ 32914 h 171118"/>
                <a:gd name="connsiteX12" fmla="*/ 121410 w 171031"/>
                <a:gd name="connsiteY12" fmla="*/ 61390 h 171118"/>
                <a:gd name="connsiteX13" fmla="*/ 91825 w 171031"/>
                <a:gd name="connsiteY13" fmla="*/ 132240 h 171118"/>
                <a:gd name="connsiteX14" fmla="*/ 58659 w 171031"/>
                <a:gd name="connsiteY14" fmla="*/ 121753 h 171118"/>
                <a:gd name="connsiteX15" fmla="*/ 54055 w 171031"/>
                <a:gd name="connsiteY15" fmla="*/ 117917 h 171118"/>
                <a:gd name="connsiteX16" fmla="*/ 51413 w 171031"/>
                <a:gd name="connsiteY16" fmla="*/ 122691 h 171118"/>
                <a:gd name="connsiteX17" fmla="*/ 73324 w 171031"/>
                <a:gd name="connsiteY17" fmla="*/ 145711 h 171118"/>
                <a:gd name="connsiteX18" fmla="*/ 94213 w 171031"/>
                <a:gd name="connsiteY18" fmla="*/ 139146 h 171118"/>
                <a:gd name="connsiteX19" fmla="*/ 129595 w 171031"/>
                <a:gd name="connsiteY19" fmla="*/ 77078 h 171118"/>
                <a:gd name="connsiteX20" fmla="*/ 75711 w 171031"/>
                <a:gd name="connsiteY20" fmla="*/ 80915 h 171118"/>
                <a:gd name="connsiteX21" fmla="*/ 65310 w 171031"/>
                <a:gd name="connsiteY21" fmla="*/ 87735 h 171118"/>
                <a:gd name="connsiteX22" fmla="*/ 65224 w 171031"/>
                <a:gd name="connsiteY22" fmla="*/ 93106 h 171118"/>
                <a:gd name="connsiteX23" fmla="*/ 70425 w 171031"/>
                <a:gd name="connsiteY23" fmla="*/ 92424 h 171118"/>
                <a:gd name="connsiteX24" fmla="*/ 79378 w 171031"/>
                <a:gd name="connsiteY24" fmla="*/ 88247 h 171118"/>
                <a:gd name="connsiteX25" fmla="*/ 83299 w 171031"/>
                <a:gd name="connsiteY25" fmla="*/ 79124 h 171118"/>
                <a:gd name="connsiteX26" fmla="*/ 78525 w 171031"/>
                <a:gd name="connsiteY26" fmla="*/ 73070 h 171118"/>
                <a:gd name="connsiteX27" fmla="*/ 79378 w 171031"/>
                <a:gd name="connsiteY27" fmla="*/ 53461 h 171118"/>
                <a:gd name="connsiteX28" fmla="*/ 100692 w 171031"/>
                <a:gd name="connsiteY28" fmla="*/ 54313 h 171118"/>
                <a:gd name="connsiteX29" fmla="*/ 108366 w 171031"/>
                <a:gd name="connsiteY29" fmla="*/ 76992 h 171118"/>
                <a:gd name="connsiteX30" fmla="*/ 88244 w 171031"/>
                <a:gd name="connsiteY30" fmla="*/ 116808 h 171118"/>
                <a:gd name="connsiteX31" fmla="*/ 75029 w 171031"/>
                <a:gd name="connsiteY31" fmla="*/ 120560 h 171118"/>
                <a:gd name="connsiteX32" fmla="*/ 68720 w 171031"/>
                <a:gd name="connsiteY32" fmla="*/ 121753 h 171118"/>
                <a:gd name="connsiteX33" fmla="*/ 72813 w 171031"/>
                <a:gd name="connsiteY33" fmla="*/ 127210 h 171118"/>
                <a:gd name="connsiteX34" fmla="*/ 91825 w 171031"/>
                <a:gd name="connsiteY34" fmla="*/ 122776 h 171118"/>
                <a:gd name="connsiteX35" fmla="*/ 115357 w 171031"/>
                <a:gd name="connsiteY35" fmla="*/ 75543 h 171118"/>
                <a:gd name="connsiteX36" fmla="*/ 102141 w 171031"/>
                <a:gd name="connsiteY36" fmla="*/ 46384 h 171118"/>
                <a:gd name="connsiteX37" fmla="*/ 76052 w 171031"/>
                <a:gd name="connsiteY37" fmla="*/ 47067 h 171118"/>
                <a:gd name="connsiteX38" fmla="*/ 75711 w 171031"/>
                <a:gd name="connsiteY38" fmla="*/ 80915 h 1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71031" h="171118">
                  <a:moveTo>
                    <a:pt x="1" y="86030"/>
                  </a:moveTo>
                  <a:cubicBezTo>
                    <a:pt x="-255" y="38797"/>
                    <a:pt x="37686" y="515"/>
                    <a:pt x="85175" y="4"/>
                  </a:cubicBezTo>
                  <a:cubicBezTo>
                    <a:pt x="132152" y="-423"/>
                    <a:pt x="170860" y="37944"/>
                    <a:pt x="171031" y="85262"/>
                  </a:cubicBezTo>
                  <a:cubicBezTo>
                    <a:pt x="171202" y="132751"/>
                    <a:pt x="133261" y="171033"/>
                    <a:pt x="85943" y="171118"/>
                  </a:cubicBezTo>
                  <a:cubicBezTo>
                    <a:pt x="38453" y="171203"/>
                    <a:pt x="257" y="133348"/>
                    <a:pt x="1" y="86030"/>
                  </a:cubicBezTo>
                  <a:close/>
                  <a:moveTo>
                    <a:pt x="129595" y="77078"/>
                  </a:moveTo>
                  <a:cubicBezTo>
                    <a:pt x="130021" y="46726"/>
                    <a:pt x="114419" y="28480"/>
                    <a:pt x="89438" y="25752"/>
                  </a:cubicBezTo>
                  <a:cubicBezTo>
                    <a:pt x="71107" y="23791"/>
                    <a:pt x="49792" y="44935"/>
                    <a:pt x="51754" y="63266"/>
                  </a:cubicBezTo>
                  <a:cubicBezTo>
                    <a:pt x="51924" y="65141"/>
                    <a:pt x="52436" y="66676"/>
                    <a:pt x="54482" y="67102"/>
                  </a:cubicBezTo>
                  <a:cubicBezTo>
                    <a:pt x="57551" y="67699"/>
                    <a:pt x="58489" y="65483"/>
                    <a:pt x="59001" y="63181"/>
                  </a:cubicBezTo>
                  <a:cubicBezTo>
                    <a:pt x="60194" y="57212"/>
                    <a:pt x="62155" y="51585"/>
                    <a:pt x="65139" y="46384"/>
                  </a:cubicBezTo>
                  <a:cubicBezTo>
                    <a:pt x="70169" y="37518"/>
                    <a:pt x="77417" y="32232"/>
                    <a:pt x="88074" y="32914"/>
                  </a:cubicBezTo>
                  <a:cubicBezTo>
                    <a:pt x="104614" y="34022"/>
                    <a:pt x="117744" y="45191"/>
                    <a:pt x="121410" y="61390"/>
                  </a:cubicBezTo>
                  <a:cubicBezTo>
                    <a:pt x="126525" y="83984"/>
                    <a:pt x="112458" y="117661"/>
                    <a:pt x="91825" y="132240"/>
                  </a:cubicBezTo>
                  <a:cubicBezTo>
                    <a:pt x="75711" y="143579"/>
                    <a:pt x="65054" y="140254"/>
                    <a:pt x="58659" y="121753"/>
                  </a:cubicBezTo>
                  <a:cubicBezTo>
                    <a:pt x="57892" y="119451"/>
                    <a:pt x="57040" y="117234"/>
                    <a:pt x="54055" y="117917"/>
                  </a:cubicBezTo>
                  <a:cubicBezTo>
                    <a:pt x="51669" y="118428"/>
                    <a:pt x="51498" y="120645"/>
                    <a:pt x="51413" y="122691"/>
                  </a:cubicBezTo>
                  <a:cubicBezTo>
                    <a:pt x="51157" y="134713"/>
                    <a:pt x="61218" y="145199"/>
                    <a:pt x="73324" y="145711"/>
                  </a:cubicBezTo>
                  <a:cubicBezTo>
                    <a:pt x="81082" y="146052"/>
                    <a:pt x="87989" y="143579"/>
                    <a:pt x="94213" y="139146"/>
                  </a:cubicBezTo>
                  <a:cubicBezTo>
                    <a:pt x="116806" y="122776"/>
                    <a:pt x="127208" y="99842"/>
                    <a:pt x="129595" y="77078"/>
                  </a:cubicBezTo>
                  <a:close/>
                  <a:moveTo>
                    <a:pt x="75711" y="80915"/>
                  </a:moveTo>
                  <a:cubicBezTo>
                    <a:pt x="71704" y="83131"/>
                    <a:pt x="67527" y="83898"/>
                    <a:pt x="65310" y="87735"/>
                  </a:cubicBezTo>
                  <a:cubicBezTo>
                    <a:pt x="64287" y="89611"/>
                    <a:pt x="63349" y="91401"/>
                    <a:pt x="65224" y="93106"/>
                  </a:cubicBezTo>
                  <a:cubicBezTo>
                    <a:pt x="67100" y="94811"/>
                    <a:pt x="69231" y="94130"/>
                    <a:pt x="70425" y="92424"/>
                  </a:cubicBezTo>
                  <a:cubicBezTo>
                    <a:pt x="72727" y="89270"/>
                    <a:pt x="75882" y="88758"/>
                    <a:pt x="79378" y="88247"/>
                  </a:cubicBezTo>
                  <a:cubicBezTo>
                    <a:pt x="85089" y="87309"/>
                    <a:pt x="86624" y="84069"/>
                    <a:pt x="83299" y="79124"/>
                  </a:cubicBezTo>
                  <a:cubicBezTo>
                    <a:pt x="81849" y="76992"/>
                    <a:pt x="80059" y="75116"/>
                    <a:pt x="78525" y="73070"/>
                  </a:cubicBezTo>
                  <a:cubicBezTo>
                    <a:pt x="72642" y="65056"/>
                    <a:pt x="72898" y="59344"/>
                    <a:pt x="79378" y="53461"/>
                  </a:cubicBezTo>
                  <a:cubicBezTo>
                    <a:pt x="86198" y="47323"/>
                    <a:pt x="93957" y="47493"/>
                    <a:pt x="100692" y="54313"/>
                  </a:cubicBezTo>
                  <a:cubicBezTo>
                    <a:pt x="107001" y="60623"/>
                    <a:pt x="109729" y="68467"/>
                    <a:pt x="108366" y="76992"/>
                  </a:cubicBezTo>
                  <a:cubicBezTo>
                    <a:pt x="105978" y="92254"/>
                    <a:pt x="99413" y="105810"/>
                    <a:pt x="88244" y="116808"/>
                  </a:cubicBezTo>
                  <a:cubicBezTo>
                    <a:pt x="84664" y="120304"/>
                    <a:pt x="80230" y="122691"/>
                    <a:pt x="75029" y="120560"/>
                  </a:cubicBezTo>
                  <a:cubicBezTo>
                    <a:pt x="72386" y="119536"/>
                    <a:pt x="69914" y="118257"/>
                    <a:pt x="68720" y="121753"/>
                  </a:cubicBezTo>
                  <a:cubicBezTo>
                    <a:pt x="67612" y="124993"/>
                    <a:pt x="70425" y="126357"/>
                    <a:pt x="72813" y="127210"/>
                  </a:cubicBezTo>
                  <a:cubicBezTo>
                    <a:pt x="80059" y="129853"/>
                    <a:pt x="86454" y="127721"/>
                    <a:pt x="91825" y="122776"/>
                  </a:cubicBezTo>
                  <a:cubicBezTo>
                    <a:pt x="105637" y="110073"/>
                    <a:pt x="113567" y="94044"/>
                    <a:pt x="115357" y="75543"/>
                  </a:cubicBezTo>
                  <a:cubicBezTo>
                    <a:pt x="116465" y="63863"/>
                    <a:pt x="112031" y="53546"/>
                    <a:pt x="102141" y="46384"/>
                  </a:cubicBezTo>
                  <a:cubicBezTo>
                    <a:pt x="93530" y="40161"/>
                    <a:pt x="84322" y="40501"/>
                    <a:pt x="76052" y="47067"/>
                  </a:cubicBezTo>
                  <a:cubicBezTo>
                    <a:pt x="64798" y="56189"/>
                    <a:pt x="64543" y="65994"/>
                    <a:pt x="75711" y="80915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C6FA518C-5242-8516-0686-998097B8A43F}"/>
                </a:ext>
              </a:extLst>
            </p:cNvPr>
            <p:cNvSpPr/>
            <p:nvPr/>
          </p:nvSpPr>
          <p:spPr>
            <a:xfrm>
              <a:off x="6107681" y="5096124"/>
              <a:ext cx="149497" cy="60639"/>
            </a:xfrm>
            <a:custGeom>
              <a:avLst/>
              <a:gdLst>
                <a:gd name="connsiteX0" fmla="*/ 74012 w 149497"/>
                <a:gd name="connsiteY0" fmla="*/ 60640 h 60639"/>
                <a:gd name="connsiteX1" fmla="*/ 2651 w 149497"/>
                <a:gd name="connsiteY1" fmla="*/ 25939 h 60639"/>
                <a:gd name="connsiteX2" fmla="*/ 605 w 149497"/>
                <a:gd name="connsiteY2" fmla="*/ 19119 h 60639"/>
                <a:gd name="connsiteX3" fmla="*/ 6914 w 149497"/>
                <a:gd name="connsiteY3" fmla="*/ 15709 h 60639"/>
                <a:gd name="connsiteX4" fmla="*/ 39056 w 149497"/>
                <a:gd name="connsiteY4" fmla="*/ 5307 h 60639"/>
                <a:gd name="connsiteX5" fmla="*/ 70943 w 149497"/>
                <a:gd name="connsiteY5" fmla="*/ 5904 h 60639"/>
                <a:gd name="connsiteX6" fmla="*/ 78873 w 149497"/>
                <a:gd name="connsiteY6" fmla="*/ 5478 h 60639"/>
                <a:gd name="connsiteX7" fmla="*/ 108628 w 149497"/>
                <a:gd name="connsiteY7" fmla="*/ 4284 h 60639"/>
                <a:gd name="connsiteX8" fmla="*/ 143158 w 149497"/>
                <a:gd name="connsiteY8" fmla="*/ 15794 h 60639"/>
                <a:gd name="connsiteX9" fmla="*/ 146994 w 149497"/>
                <a:gd name="connsiteY9" fmla="*/ 25684 h 60639"/>
                <a:gd name="connsiteX10" fmla="*/ 74012 w 149497"/>
                <a:gd name="connsiteY10" fmla="*/ 60640 h 60639"/>
                <a:gd name="connsiteX11" fmla="*/ 130113 w 149497"/>
                <a:gd name="connsiteY11" fmla="*/ 21336 h 60639"/>
                <a:gd name="connsiteX12" fmla="*/ 106496 w 149497"/>
                <a:gd name="connsiteY12" fmla="*/ 11019 h 60639"/>
                <a:gd name="connsiteX13" fmla="*/ 80066 w 149497"/>
                <a:gd name="connsiteY13" fmla="*/ 13492 h 60639"/>
                <a:gd name="connsiteX14" fmla="*/ 69324 w 149497"/>
                <a:gd name="connsiteY14" fmla="*/ 13407 h 60639"/>
                <a:gd name="connsiteX15" fmla="*/ 45110 w 149497"/>
                <a:gd name="connsiteY15" fmla="*/ 9911 h 60639"/>
                <a:gd name="connsiteX16" fmla="*/ 20044 w 149497"/>
                <a:gd name="connsiteY16" fmla="*/ 21421 h 60639"/>
                <a:gd name="connsiteX17" fmla="*/ 130113 w 149497"/>
                <a:gd name="connsiteY17" fmla="*/ 21336 h 60639"/>
                <a:gd name="connsiteX18" fmla="*/ 19447 w 149497"/>
                <a:gd name="connsiteY18" fmla="*/ 30544 h 60639"/>
                <a:gd name="connsiteX19" fmla="*/ 130966 w 149497"/>
                <a:gd name="connsiteY19" fmla="*/ 29691 h 60639"/>
                <a:gd name="connsiteX20" fmla="*/ 19447 w 149497"/>
                <a:gd name="connsiteY20" fmla="*/ 30544 h 60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9497" h="60639">
                  <a:moveTo>
                    <a:pt x="74012" y="60640"/>
                  </a:moveTo>
                  <a:cubicBezTo>
                    <a:pt x="45280" y="59020"/>
                    <a:pt x="21919" y="46658"/>
                    <a:pt x="2651" y="25939"/>
                  </a:cubicBezTo>
                  <a:cubicBezTo>
                    <a:pt x="946" y="24149"/>
                    <a:pt x="-1015" y="22188"/>
                    <a:pt x="605" y="19119"/>
                  </a:cubicBezTo>
                  <a:cubicBezTo>
                    <a:pt x="2054" y="16476"/>
                    <a:pt x="4100" y="15709"/>
                    <a:pt x="6914" y="15709"/>
                  </a:cubicBezTo>
                  <a:cubicBezTo>
                    <a:pt x="18765" y="15623"/>
                    <a:pt x="29251" y="11616"/>
                    <a:pt x="39056" y="5307"/>
                  </a:cubicBezTo>
                  <a:cubicBezTo>
                    <a:pt x="49799" y="-1599"/>
                    <a:pt x="60627" y="-2025"/>
                    <a:pt x="70943" y="5904"/>
                  </a:cubicBezTo>
                  <a:cubicBezTo>
                    <a:pt x="74268" y="8461"/>
                    <a:pt x="76058" y="7438"/>
                    <a:pt x="78873" y="5478"/>
                  </a:cubicBezTo>
                  <a:cubicBezTo>
                    <a:pt x="88422" y="-1343"/>
                    <a:pt x="98652" y="-1855"/>
                    <a:pt x="108628" y="4284"/>
                  </a:cubicBezTo>
                  <a:cubicBezTo>
                    <a:pt x="119285" y="10849"/>
                    <a:pt x="130369" y="15453"/>
                    <a:pt x="143158" y="15794"/>
                  </a:cubicBezTo>
                  <a:cubicBezTo>
                    <a:pt x="149722" y="15964"/>
                    <a:pt x="151513" y="20824"/>
                    <a:pt x="146994" y="25684"/>
                  </a:cubicBezTo>
                  <a:cubicBezTo>
                    <a:pt x="127299" y="46998"/>
                    <a:pt x="103342" y="59531"/>
                    <a:pt x="74012" y="60640"/>
                  </a:cubicBezTo>
                  <a:close/>
                  <a:moveTo>
                    <a:pt x="130113" y="21336"/>
                  </a:moveTo>
                  <a:cubicBezTo>
                    <a:pt x="121502" y="19119"/>
                    <a:pt x="113828" y="15538"/>
                    <a:pt x="106496" y="11019"/>
                  </a:cubicBezTo>
                  <a:cubicBezTo>
                    <a:pt x="96266" y="4795"/>
                    <a:pt x="89189" y="5307"/>
                    <a:pt x="80066" y="13492"/>
                  </a:cubicBezTo>
                  <a:cubicBezTo>
                    <a:pt x="75889" y="17243"/>
                    <a:pt x="73245" y="17073"/>
                    <a:pt x="69324" y="13407"/>
                  </a:cubicBezTo>
                  <a:cubicBezTo>
                    <a:pt x="62246" y="6671"/>
                    <a:pt x="53977" y="4540"/>
                    <a:pt x="45110" y="9911"/>
                  </a:cubicBezTo>
                  <a:cubicBezTo>
                    <a:pt x="37352" y="14600"/>
                    <a:pt x="29251" y="18607"/>
                    <a:pt x="20044" y="21421"/>
                  </a:cubicBezTo>
                  <a:cubicBezTo>
                    <a:pt x="48605" y="32760"/>
                    <a:pt x="107775" y="32675"/>
                    <a:pt x="130113" y="21336"/>
                  </a:cubicBezTo>
                  <a:close/>
                  <a:moveTo>
                    <a:pt x="19447" y="30544"/>
                  </a:moveTo>
                  <a:cubicBezTo>
                    <a:pt x="52016" y="61151"/>
                    <a:pt x="100187" y="60213"/>
                    <a:pt x="130966" y="29691"/>
                  </a:cubicBezTo>
                  <a:cubicBezTo>
                    <a:pt x="92770" y="40007"/>
                    <a:pt x="56108" y="38217"/>
                    <a:pt x="19447" y="30544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6D9B85EE-46A0-8ABE-4BC7-C34A0B8255CE}"/>
                </a:ext>
              </a:extLst>
            </p:cNvPr>
            <p:cNvSpPr/>
            <p:nvPr/>
          </p:nvSpPr>
          <p:spPr>
            <a:xfrm>
              <a:off x="5932406" y="5085638"/>
              <a:ext cx="81034" cy="108493"/>
            </a:xfrm>
            <a:custGeom>
              <a:avLst/>
              <a:gdLst>
                <a:gd name="connsiteX0" fmla="*/ 1270 w 81034"/>
                <a:gd name="connsiteY0" fmla="*/ 45889 h 108493"/>
                <a:gd name="connsiteX1" fmla="*/ 1270 w 81034"/>
                <a:gd name="connsiteY1" fmla="*/ 21846 h 108493"/>
                <a:gd name="connsiteX2" fmla="*/ 2634 w 81034"/>
                <a:gd name="connsiteY2" fmla="*/ 14684 h 108493"/>
                <a:gd name="connsiteX3" fmla="*/ 29064 w 81034"/>
                <a:gd name="connsiteY3" fmla="*/ 532 h 108493"/>
                <a:gd name="connsiteX4" fmla="*/ 54471 w 81034"/>
                <a:gd name="connsiteY4" fmla="*/ 3601 h 108493"/>
                <a:gd name="connsiteX5" fmla="*/ 66663 w 81034"/>
                <a:gd name="connsiteY5" fmla="*/ 18436 h 108493"/>
                <a:gd name="connsiteX6" fmla="*/ 66493 w 81034"/>
                <a:gd name="connsiteY6" fmla="*/ 33015 h 108493"/>
                <a:gd name="connsiteX7" fmla="*/ 74252 w 81034"/>
                <a:gd name="connsiteY7" fmla="*/ 44781 h 108493"/>
                <a:gd name="connsiteX8" fmla="*/ 80816 w 81034"/>
                <a:gd name="connsiteY8" fmla="*/ 52710 h 108493"/>
                <a:gd name="connsiteX9" fmla="*/ 79708 w 81034"/>
                <a:gd name="connsiteY9" fmla="*/ 78373 h 108493"/>
                <a:gd name="connsiteX10" fmla="*/ 38186 w 81034"/>
                <a:gd name="connsiteY10" fmla="*/ 108299 h 108493"/>
                <a:gd name="connsiteX11" fmla="*/ 76 w 81034"/>
                <a:gd name="connsiteY11" fmla="*/ 69080 h 108493"/>
                <a:gd name="connsiteX12" fmla="*/ 76 w 81034"/>
                <a:gd name="connsiteY12" fmla="*/ 45889 h 108493"/>
                <a:gd name="connsiteX13" fmla="*/ 1270 w 81034"/>
                <a:gd name="connsiteY13" fmla="*/ 45889 h 108493"/>
                <a:gd name="connsiteX14" fmla="*/ 6982 w 81034"/>
                <a:gd name="connsiteY14" fmla="*/ 47253 h 108493"/>
                <a:gd name="connsiteX15" fmla="*/ 6214 w 81034"/>
                <a:gd name="connsiteY15" fmla="*/ 47253 h 108493"/>
                <a:gd name="connsiteX16" fmla="*/ 6214 w 81034"/>
                <a:gd name="connsiteY16" fmla="*/ 69591 h 108493"/>
                <a:gd name="connsiteX17" fmla="*/ 9966 w 81034"/>
                <a:gd name="connsiteY17" fmla="*/ 84341 h 108493"/>
                <a:gd name="connsiteX18" fmla="*/ 55323 w 81034"/>
                <a:gd name="connsiteY18" fmla="*/ 99346 h 108493"/>
                <a:gd name="connsiteX19" fmla="*/ 74933 w 81034"/>
                <a:gd name="connsiteY19" fmla="*/ 53136 h 108493"/>
                <a:gd name="connsiteX20" fmla="*/ 70414 w 81034"/>
                <a:gd name="connsiteY20" fmla="*/ 49982 h 108493"/>
                <a:gd name="connsiteX21" fmla="*/ 66749 w 81034"/>
                <a:gd name="connsiteY21" fmla="*/ 52966 h 108493"/>
                <a:gd name="connsiteX22" fmla="*/ 66151 w 81034"/>
                <a:gd name="connsiteY22" fmla="*/ 59787 h 108493"/>
                <a:gd name="connsiteX23" fmla="*/ 62912 w 81034"/>
                <a:gd name="connsiteY23" fmla="*/ 66522 h 108493"/>
                <a:gd name="connsiteX24" fmla="*/ 60013 w 81034"/>
                <a:gd name="connsiteY24" fmla="*/ 59787 h 108493"/>
                <a:gd name="connsiteX25" fmla="*/ 60780 w 81034"/>
                <a:gd name="connsiteY25" fmla="*/ 18607 h 108493"/>
                <a:gd name="connsiteX26" fmla="*/ 56177 w 81034"/>
                <a:gd name="connsiteY26" fmla="*/ 10251 h 108493"/>
                <a:gd name="connsiteX27" fmla="*/ 51572 w 81034"/>
                <a:gd name="connsiteY27" fmla="*/ 18862 h 108493"/>
                <a:gd name="connsiteX28" fmla="*/ 51487 w 81034"/>
                <a:gd name="connsiteY28" fmla="*/ 42905 h 108493"/>
                <a:gd name="connsiteX29" fmla="*/ 49014 w 81034"/>
                <a:gd name="connsiteY29" fmla="*/ 48447 h 108493"/>
                <a:gd name="connsiteX30" fmla="*/ 45860 w 81034"/>
                <a:gd name="connsiteY30" fmla="*/ 42735 h 108493"/>
                <a:gd name="connsiteX31" fmla="*/ 45945 w 81034"/>
                <a:gd name="connsiteY31" fmla="*/ 10933 h 108493"/>
                <a:gd name="connsiteX32" fmla="*/ 40915 w 81034"/>
                <a:gd name="connsiteY32" fmla="*/ 3601 h 108493"/>
                <a:gd name="connsiteX33" fmla="*/ 35885 w 81034"/>
                <a:gd name="connsiteY33" fmla="*/ 11018 h 108493"/>
                <a:gd name="connsiteX34" fmla="*/ 35800 w 81034"/>
                <a:gd name="connsiteY34" fmla="*/ 41967 h 108493"/>
                <a:gd name="connsiteX35" fmla="*/ 32900 w 81034"/>
                <a:gd name="connsiteY35" fmla="*/ 48021 h 108493"/>
                <a:gd name="connsiteX36" fmla="*/ 29916 w 81034"/>
                <a:gd name="connsiteY36" fmla="*/ 42053 h 108493"/>
                <a:gd name="connsiteX37" fmla="*/ 30002 w 81034"/>
                <a:gd name="connsiteY37" fmla="*/ 13747 h 108493"/>
                <a:gd name="connsiteX38" fmla="*/ 25483 w 81034"/>
                <a:gd name="connsiteY38" fmla="*/ 6926 h 108493"/>
                <a:gd name="connsiteX39" fmla="*/ 21305 w 81034"/>
                <a:gd name="connsiteY39" fmla="*/ 14003 h 108493"/>
                <a:gd name="connsiteX40" fmla="*/ 21050 w 81034"/>
                <a:gd name="connsiteY40" fmla="*/ 43161 h 108493"/>
                <a:gd name="connsiteX41" fmla="*/ 18407 w 81034"/>
                <a:gd name="connsiteY41" fmla="*/ 47850 h 108493"/>
                <a:gd name="connsiteX42" fmla="*/ 15081 w 81034"/>
                <a:gd name="connsiteY42" fmla="*/ 43076 h 108493"/>
                <a:gd name="connsiteX43" fmla="*/ 14996 w 81034"/>
                <a:gd name="connsiteY43" fmla="*/ 21590 h 108493"/>
                <a:gd name="connsiteX44" fmla="*/ 11586 w 81034"/>
                <a:gd name="connsiteY44" fmla="*/ 15708 h 108493"/>
                <a:gd name="connsiteX45" fmla="*/ 6897 w 81034"/>
                <a:gd name="connsiteY45" fmla="*/ 21335 h 108493"/>
                <a:gd name="connsiteX46" fmla="*/ 6982 w 81034"/>
                <a:gd name="connsiteY46" fmla="*/ 47253 h 10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81034" h="108493">
                  <a:moveTo>
                    <a:pt x="1270" y="45889"/>
                  </a:moveTo>
                  <a:cubicBezTo>
                    <a:pt x="1270" y="37875"/>
                    <a:pt x="1270" y="29861"/>
                    <a:pt x="1270" y="21846"/>
                  </a:cubicBezTo>
                  <a:cubicBezTo>
                    <a:pt x="1270" y="19289"/>
                    <a:pt x="759" y="14940"/>
                    <a:pt x="2634" y="14684"/>
                  </a:cubicBezTo>
                  <a:cubicBezTo>
                    <a:pt x="13035" y="13065"/>
                    <a:pt x="17384" y="1810"/>
                    <a:pt x="29064" y="532"/>
                  </a:cubicBezTo>
                  <a:cubicBezTo>
                    <a:pt x="38528" y="-491"/>
                    <a:pt x="45519" y="-321"/>
                    <a:pt x="54471" y="3601"/>
                  </a:cubicBezTo>
                  <a:cubicBezTo>
                    <a:pt x="63509" y="7523"/>
                    <a:pt x="66749" y="7949"/>
                    <a:pt x="66663" y="18436"/>
                  </a:cubicBezTo>
                  <a:cubicBezTo>
                    <a:pt x="66663" y="23296"/>
                    <a:pt x="66578" y="28155"/>
                    <a:pt x="66493" y="33015"/>
                  </a:cubicBezTo>
                  <a:cubicBezTo>
                    <a:pt x="66322" y="38727"/>
                    <a:pt x="64872" y="44696"/>
                    <a:pt x="74252" y="44781"/>
                  </a:cubicBezTo>
                  <a:cubicBezTo>
                    <a:pt x="77917" y="44781"/>
                    <a:pt x="80731" y="48532"/>
                    <a:pt x="80816" y="52710"/>
                  </a:cubicBezTo>
                  <a:cubicBezTo>
                    <a:pt x="80901" y="61236"/>
                    <a:pt x="81669" y="69932"/>
                    <a:pt x="79708" y="78373"/>
                  </a:cubicBezTo>
                  <a:cubicBezTo>
                    <a:pt x="75360" y="97215"/>
                    <a:pt x="56944" y="110260"/>
                    <a:pt x="38186" y="108299"/>
                  </a:cubicBezTo>
                  <a:cubicBezTo>
                    <a:pt x="16190" y="105911"/>
                    <a:pt x="588" y="89968"/>
                    <a:pt x="76" y="69080"/>
                  </a:cubicBezTo>
                  <a:cubicBezTo>
                    <a:pt x="-95" y="61407"/>
                    <a:pt x="76" y="53648"/>
                    <a:pt x="76" y="45889"/>
                  </a:cubicBezTo>
                  <a:cubicBezTo>
                    <a:pt x="503" y="45889"/>
                    <a:pt x="844" y="45889"/>
                    <a:pt x="1270" y="45889"/>
                  </a:cubicBezTo>
                  <a:close/>
                  <a:moveTo>
                    <a:pt x="6982" y="47253"/>
                  </a:moveTo>
                  <a:cubicBezTo>
                    <a:pt x="6726" y="47253"/>
                    <a:pt x="6470" y="47253"/>
                    <a:pt x="6214" y="47253"/>
                  </a:cubicBezTo>
                  <a:cubicBezTo>
                    <a:pt x="6214" y="54671"/>
                    <a:pt x="6300" y="62174"/>
                    <a:pt x="6214" y="69591"/>
                  </a:cubicBezTo>
                  <a:cubicBezTo>
                    <a:pt x="6130" y="74877"/>
                    <a:pt x="7408" y="79737"/>
                    <a:pt x="9966" y="84341"/>
                  </a:cubicBezTo>
                  <a:cubicBezTo>
                    <a:pt x="18577" y="99943"/>
                    <a:pt x="39295" y="106764"/>
                    <a:pt x="55323" y="99346"/>
                  </a:cubicBezTo>
                  <a:cubicBezTo>
                    <a:pt x="70670" y="92185"/>
                    <a:pt x="80816" y="68313"/>
                    <a:pt x="74933" y="53136"/>
                  </a:cubicBezTo>
                  <a:cubicBezTo>
                    <a:pt x="74081" y="51005"/>
                    <a:pt x="72716" y="49896"/>
                    <a:pt x="70414" y="49982"/>
                  </a:cubicBezTo>
                  <a:cubicBezTo>
                    <a:pt x="68539" y="50067"/>
                    <a:pt x="67004" y="51090"/>
                    <a:pt x="66749" y="52966"/>
                  </a:cubicBezTo>
                  <a:cubicBezTo>
                    <a:pt x="66407" y="55182"/>
                    <a:pt x="66407" y="57485"/>
                    <a:pt x="66151" y="59787"/>
                  </a:cubicBezTo>
                  <a:cubicBezTo>
                    <a:pt x="65811" y="62430"/>
                    <a:pt x="66919" y="66522"/>
                    <a:pt x="62912" y="66522"/>
                  </a:cubicBezTo>
                  <a:cubicBezTo>
                    <a:pt x="58649" y="66522"/>
                    <a:pt x="59928" y="62430"/>
                    <a:pt x="60013" y="59787"/>
                  </a:cubicBezTo>
                  <a:cubicBezTo>
                    <a:pt x="60184" y="46060"/>
                    <a:pt x="60525" y="32333"/>
                    <a:pt x="60780" y="18607"/>
                  </a:cubicBezTo>
                  <a:cubicBezTo>
                    <a:pt x="60865" y="14940"/>
                    <a:pt x="61632" y="10166"/>
                    <a:pt x="56177" y="10251"/>
                  </a:cubicBezTo>
                  <a:cubicBezTo>
                    <a:pt x="51060" y="10336"/>
                    <a:pt x="51572" y="15111"/>
                    <a:pt x="51572" y="18862"/>
                  </a:cubicBezTo>
                  <a:cubicBezTo>
                    <a:pt x="51572" y="26876"/>
                    <a:pt x="51572" y="34891"/>
                    <a:pt x="51487" y="42905"/>
                  </a:cubicBezTo>
                  <a:cubicBezTo>
                    <a:pt x="51487" y="45122"/>
                    <a:pt x="52083" y="48276"/>
                    <a:pt x="49014" y="48447"/>
                  </a:cubicBezTo>
                  <a:cubicBezTo>
                    <a:pt x="45178" y="48703"/>
                    <a:pt x="45860" y="45122"/>
                    <a:pt x="45860" y="42735"/>
                  </a:cubicBezTo>
                  <a:cubicBezTo>
                    <a:pt x="45774" y="32162"/>
                    <a:pt x="45860" y="21590"/>
                    <a:pt x="45945" y="10933"/>
                  </a:cubicBezTo>
                  <a:cubicBezTo>
                    <a:pt x="45945" y="7267"/>
                    <a:pt x="45605" y="3516"/>
                    <a:pt x="40915" y="3601"/>
                  </a:cubicBezTo>
                  <a:cubicBezTo>
                    <a:pt x="36311" y="3686"/>
                    <a:pt x="35885" y="7352"/>
                    <a:pt x="35885" y="11018"/>
                  </a:cubicBezTo>
                  <a:cubicBezTo>
                    <a:pt x="35885" y="21335"/>
                    <a:pt x="35885" y="31651"/>
                    <a:pt x="35800" y="41967"/>
                  </a:cubicBezTo>
                  <a:cubicBezTo>
                    <a:pt x="35800" y="44440"/>
                    <a:pt x="36567" y="47936"/>
                    <a:pt x="32900" y="48021"/>
                  </a:cubicBezTo>
                  <a:cubicBezTo>
                    <a:pt x="29149" y="48106"/>
                    <a:pt x="30002" y="44525"/>
                    <a:pt x="29916" y="42053"/>
                  </a:cubicBezTo>
                  <a:cubicBezTo>
                    <a:pt x="29916" y="32589"/>
                    <a:pt x="29916" y="23125"/>
                    <a:pt x="30002" y="13747"/>
                  </a:cubicBezTo>
                  <a:cubicBezTo>
                    <a:pt x="30002" y="10422"/>
                    <a:pt x="29746" y="6841"/>
                    <a:pt x="25483" y="6926"/>
                  </a:cubicBezTo>
                  <a:cubicBezTo>
                    <a:pt x="21135" y="7011"/>
                    <a:pt x="21305" y="10763"/>
                    <a:pt x="21305" y="14003"/>
                  </a:cubicBezTo>
                  <a:cubicBezTo>
                    <a:pt x="21220" y="23722"/>
                    <a:pt x="21135" y="33441"/>
                    <a:pt x="21050" y="43161"/>
                  </a:cubicBezTo>
                  <a:cubicBezTo>
                    <a:pt x="21050" y="45207"/>
                    <a:pt x="20880" y="47680"/>
                    <a:pt x="18407" y="47850"/>
                  </a:cubicBezTo>
                  <a:cubicBezTo>
                    <a:pt x="15252" y="48106"/>
                    <a:pt x="15081" y="45463"/>
                    <a:pt x="15081" y="43076"/>
                  </a:cubicBezTo>
                  <a:cubicBezTo>
                    <a:pt x="15081" y="35914"/>
                    <a:pt x="15081" y="28752"/>
                    <a:pt x="14996" y="21590"/>
                  </a:cubicBezTo>
                  <a:cubicBezTo>
                    <a:pt x="14996" y="19033"/>
                    <a:pt x="15167" y="16049"/>
                    <a:pt x="11586" y="15708"/>
                  </a:cubicBezTo>
                  <a:cubicBezTo>
                    <a:pt x="7579" y="15367"/>
                    <a:pt x="6982" y="18266"/>
                    <a:pt x="6897" y="21335"/>
                  </a:cubicBezTo>
                  <a:cubicBezTo>
                    <a:pt x="6982" y="30116"/>
                    <a:pt x="6982" y="38642"/>
                    <a:pt x="6982" y="47253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6B2C1D55-BD35-971D-D74D-5C0D89AEE3FE}"/>
                </a:ext>
              </a:extLst>
            </p:cNvPr>
            <p:cNvSpPr/>
            <p:nvPr/>
          </p:nvSpPr>
          <p:spPr>
            <a:xfrm>
              <a:off x="6048165" y="4768405"/>
              <a:ext cx="58951" cy="104193"/>
            </a:xfrm>
            <a:custGeom>
              <a:avLst/>
              <a:gdLst>
                <a:gd name="connsiteX0" fmla="*/ 33009 w 58951"/>
                <a:gd name="connsiteY0" fmla="*/ 95921 h 104193"/>
                <a:gd name="connsiteX1" fmla="*/ 49720 w 58951"/>
                <a:gd name="connsiteY1" fmla="*/ 88333 h 104193"/>
                <a:gd name="connsiteX2" fmla="*/ 44263 w 58951"/>
                <a:gd name="connsiteY2" fmla="*/ 70088 h 104193"/>
                <a:gd name="connsiteX3" fmla="*/ 20050 w 58951"/>
                <a:gd name="connsiteY3" fmla="*/ 48346 h 104193"/>
                <a:gd name="connsiteX4" fmla="*/ 185 w 58951"/>
                <a:gd name="connsiteY4" fmla="*/ 7849 h 104193"/>
                <a:gd name="connsiteX5" fmla="*/ 4106 w 58951"/>
                <a:gd name="connsiteY5" fmla="*/ 5 h 104193"/>
                <a:gd name="connsiteX6" fmla="*/ 8028 w 58951"/>
                <a:gd name="connsiteY6" fmla="*/ 7167 h 104193"/>
                <a:gd name="connsiteX7" fmla="*/ 25932 w 58951"/>
                <a:gd name="connsiteY7" fmla="*/ 43060 h 104193"/>
                <a:gd name="connsiteX8" fmla="*/ 50657 w 58951"/>
                <a:gd name="connsiteY8" fmla="*/ 65569 h 104193"/>
                <a:gd name="connsiteX9" fmla="*/ 56114 w 58951"/>
                <a:gd name="connsiteY9" fmla="*/ 93534 h 104193"/>
                <a:gd name="connsiteX10" fmla="*/ 27978 w 58951"/>
                <a:gd name="connsiteY10" fmla="*/ 103338 h 104193"/>
                <a:gd name="connsiteX11" fmla="*/ 23715 w 58951"/>
                <a:gd name="connsiteY11" fmla="*/ 98990 h 104193"/>
                <a:gd name="connsiteX12" fmla="*/ 28746 w 58951"/>
                <a:gd name="connsiteY12" fmla="*/ 95665 h 104193"/>
                <a:gd name="connsiteX13" fmla="*/ 33009 w 58951"/>
                <a:gd name="connsiteY13" fmla="*/ 95921 h 104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951" h="104193">
                  <a:moveTo>
                    <a:pt x="33009" y="95921"/>
                  </a:moveTo>
                  <a:cubicBezTo>
                    <a:pt x="39829" y="96006"/>
                    <a:pt x="46480" y="95495"/>
                    <a:pt x="49720" y="88333"/>
                  </a:cubicBezTo>
                  <a:cubicBezTo>
                    <a:pt x="53130" y="80830"/>
                    <a:pt x="49634" y="75032"/>
                    <a:pt x="44263" y="70088"/>
                  </a:cubicBezTo>
                  <a:cubicBezTo>
                    <a:pt x="36249" y="62755"/>
                    <a:pt x="28064" y="55594"/>
                    <a:pt x="20050" y="48346"/>
                  </a:cubicBezTo>
                  <a:cubicBezTo>
                    <a:pt x="8028" y="37519"/>
                    <a:pt x="1548" y="23963"/>
                    <a:pt x="185" y="7849"/>
                  </a:cubicBezTo>
                  <a:cubicBezTo>
                    <a:pt x="-71" y="4353"/>
                    <a:pt x="-754" y="176"/>
                    <a:pt x="4106" y="5"/>
                  </a:cubicBezTo>
                  <a:cubicBezTo>
                    <a:pt x="8625" y="-166"/>
                    <a:pt x="7772" y="4182"/>
                    <a:pt x="8028" y="7167"/>
                  </a:cubicBezTo>
                  <a:cubicBezTo>
                    <a:pt x="9307" y="21490"/>
                    <a:pt x="15105" y="33426"/>
                    <a:pt x="25932" y="43060"/>
                  </a:cubicBezTo>
                  <a:cubicBezTo>
                    <a:pt x="34288" y="50478"/>
                    <a:pt x="42729" y="57725"/>
                    <a:pt x="50657" y="65569"/>
                  </a:cubicBezTo>
                  <a:cubicBezTo>
                    <a:pt x="59439" y="74180"/>
                    <a:pt x="61229" y="84752"/>
                    <a:pt x="56114" y="93534"/>
                  </a:cubicBezTo>
                  <a:cubicBezTo>
                    <a:pt x="51340" y="101804"/>
                    <a:pt x="38806" y="106152"/>
                    <a:pt x="27978" y="103338"/>
                  </a:cubicBezTo>
                  <a:cubicBezTo>
                    <a:pt x="25506" y="102742"/>
                    <a:pt x="23460" y="101889"/>
                    <a:pt x="23715" y="98990"/>
                  </a:cubicBezTo>
                  <a:cubicBezTo>
                    <a:pt x="23971" y="96092"/>
                    <a:pt x="26188" y="95495"/>
                    <a:pt x="28746" y="95665"/>
                  </a:cubicBezTo>
                  <a:cubicBezTo>
                    <a:pt x="30195" y="95750"/>
                    <a:pt x="31559" y="95836"/>
                    <a:pt x="33009" y="95921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0A679776-10DE-6075-D99E-7B0DF74363A5}"/>
                </a:ext>
              </a:extLst>
            </p:cNvPr>
            <p:cNvSpPr/>
            <p:nvPr/>
          </p:nvSpPr>
          <p:spPr>
            <a:xfrm>
              <a:off x="6019699" y="4837842"/>
              <a:ext cx="58445" cy="35104"/>
            </a:xfrm>
            <a:custGeom>
              <a:avLst/>
              <a:gdLst>
                <a:gd name="connsiteX0" fmla="*/ 3 w 58445"/>
                <a:gd name="connsiteY0" fmla="*/ 17532 h 35104"/>
                <a:gd name="connsiteX1" fmla="*/ 4863 w 58445"/>
                <a:gd name="connsiteY1" fmla="*/ 2271 h 35104"/>
                <a:gd name="connsiteX2" fmla="*/ 9893 w 58445"/>
                <a:gd name="connsiteY2" fmla="*/ 481 h 35104"/>
                <a:gd name="connsiteX3" fmla="*/ 11599 w 58445"/>
                <a:gd name="connsiteY3" fmla="*/ 6107 h 35104"/>
                <a:gd name="connsiteX4" fmla="*/ 10064 w 58445"/>
                <a:gd name="connsiteY4" fmla="*/ 9177 h 35104"/>
                <a:gd name="connsiteX5" fmla="*/ 10916 w 58445"/>
                <a:gd name="connsiteY5" fmla="*/ 24012 h 35104"/>
                <a:gd name="connsiteX6" fmla="*/ 27542 w 58445"/>
                <a:gd name="connsiteY6" fmla="*/ 23927 h 35104"/>
                <a:gd name="connsiteX7" fmla="*/ 38284 w 58445"/>
                <a:gd name="connsiteY7" fmla="*/ 15486 h 35104"/>
                <a:gd name="connsiteX8" fmla="*/ 54398 w 58445"/>
                <a:gd name="connsiteY8" fmla="*/ 11309 h 35104"/>
                <a:gd name="connsiteX9" fmla="*/ 58406 w 58445"/>
                <a:gd name="connsiteY9" fmla="*/ 15912 h 35104"/>
                <a:gd name="connsiteX10" fmla="*/ 54143 w 58445"/>
                <a:gd name="connsiteY10" fmla="*/ 19238 h 35104"/>
                <a:gd name="connsiteX11" fmla="*/ 37688 w 58445"/>
                <a:gd name="connsiteY11" fmla="*/ 26314 h 35104"/>
                <a:gd name="connsiteX12" fmla="*/ 11172 w 58445"/>
                <a:gd name="connsiteY12" fmla="*/ 33390 h 35104"/>
                <a:gd name="connsiteX13" fmla="*/ 3 w 58445"/>
                <a:gd name="connsiteY13" fmla="*/ 17532 h 35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445" h="35104">
                  <a:moveTo>
                    <a:pt x="3" y="17532"/>
                  </a:moveTo>
                  <a:cubicBezTo>
                    <a:pt x="-83" y="11905"/>
                    <a:pt x="1794" y="6875"/>
                    <a:pt x="4863" y="2271"/>
                  </a:cubicBezTo>
                  <a:cubicBezTo>
                    <a:pt x="6057" y="481"/>
                    <a:pt x="7591" y="-713"/>
                    <a:pt x="9893" y="481"/>
                  </a:cubicBezTo>
                  <a:cubicBezTo>
                    <a:pt x="12281" y="1760"/>
                    <a:pt x="13133" y="3550"/>
                    <a:pt x="11599" y="6107"/>
                  </a:cubicBezTo>
                  <a:cubicBezTo>
                    <a:pt x="11002" y="7046"/>
                    <a:pt x="10490" y="8069"/>
                    <a:pt x="10064" y="9177"/>
                  </a:cubicBezTo>
                  <a:cubicBezTo>
                    <a:pt x="7762" y="14292"/>
                    <a:pt x="5630" y="19578"/>
                    <a:pt x="10916" y="24012"/>
                  </a:cubicBezTo>
                  <a:cubicBezTo>
                    <a:pt x="16288" y="28530"/>
                    <a:pt x="22086" y="27593"/>
                    <a:pt x="27542" y="23927"/>
                  </a:cubicBezTo>
                  <a:cubicBezTo>
                    <a:pt x="31293" y="21369"/>
                    <a:pt x="34704" y="18300"/>
                    <a:pt x="38284" y="15486"/>
                  </a:cubicBezTo>
                  <a:cubicBezTo>
                    <a:pt x="43059" y="11735"/>
                    <a:pt x="48430" y="10285"/>
                    <a:pt x="54398" y="11309"/>
                  </a:cubicBezTo>
                  <a:cubicBezTo>
                    <a:pt x="56871" y="11735"/>
                    <a:pt x="58746" y="13184"/>
                    <a:pt x="58406" y="15912"/>
                  </a:cubicBezTo>
                  <a:cubicBezTo>
                    <a:pt x="58150" y="18129"/>
                    <a:pt x="56274" y="19749"/>
                    <a:pt x="54143" y="19238"/>
                  </a:cubicBezTo>
                  <a:cubicBezTo>
                    <a:pt x="46725" y="17447"/>
                    <a:pt x="42547" y="22392"/>
                    <a:pt x="37688" y="26314"/>
                  </a:cubicBezTo>
                  <a:cubicBezTo>
                    <a:pt x="29929" y="32538"/>
                    <a:pt x="21744" y="37995"/>
                    <a:pt x="11172" y="33390"/>
                  </a:cubicBezTo>
                  <a:cubicBezTo>
                    <a:pt x="4436" y="30321"/>
                    <a:pt x="-83" y="25547"/>
                    <a:pt x="3" y="17532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6A9CE9B7-3E5B-1330-244B-AC4965EF8A52}"/>
                </a:ext>
              </a:extLst>
            </p:cNvPr>
            <p:cNvSpPr/>
            <p:nvPr/>
          </p:nvSpPr>
          <p:spPr>
            <a:xfrm>
              <a:off x="5827630" y="4906864"/>
              <a:ext cx="133179" cy="80066"/>
            </a:xfrm>
            <a:custGeom>
              <a:avLst/>
              <a:gdLst>
                <a:gd name="connsiteX0" fmla="*/ 62564 w 133179"/>
                <a:gd name="connsiteY0" fmla="*/ 80064 h 80066"/>
                <a:gd name="connsiteX1" fmla="*/ 1093 w 133179"/>
                <a:gd name="connsiteY1" fmla="*/ 42380 h 80066"/>
                <a:gd name="connsiteX2" fmla="*/ 2286 w 133179"/>
                <a:gd name="connsiteY2" fmla="*/ 35730 h 80066"/>
                <a:gd name="connsiteX3" fmla="*/ 119943 w 133179"/>
                <a:gd name="connsiteY3" fmla="*/ 24732 h 80066"/>
                <a:gd name="connsiteX4" fmla="*/ 119943 w 133179"/>
                <a:gd name="connsiteY4" fmla="*/ 54743 h 80066"/>
                <a:gd name="connsiteX5" fmla="*/ 62564 w 133179"/>
                <a:gd name="connsiteY5" fmla="*/ 80064 h 80066"/>
                <a:gd name="connsiteX6" fmla="*/ 65975 w 133179"/>
                <a:gd name="connsiteY6" fmla="*/ 73414 h 80066"/>
                <a:gd name="connsiteX7" fmla="*/ 122587 w 133179"/>
                <a:gd name="connsiteY7" fmla="*/ 42721 h 80066"/>
                <a:gd name="connsiteX8" fmla="*/ 121989 w 133179"/>
                <a:gd name="connsiteY8" fmla="*/ 36327 h 80066"/>
                <a:gd name="connsiteX9" fmla="*/ 10982 w 133179"/>
                <a:gd name="connsiteY9" fmla="*/ 36327 h 80066"/>
                <a:gd name="connsiteX10" fmla="*/ 9704 w 133179"/>
                <a:gd name="connsiteY10" fmla="*/ 42039 h 80066"/>
                <a:gd name="connsiteX11" fmla="*/ 65975 w 133179"/>
                <a:gd name="connsiteY11" fmla="*/ 73414 h 8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179" h="80066">
                  <a:moveTo>
                    <a:pt x="62564" y="80064"/>
                  </a:moveTo>
                  <a:cubicBezTo>
                    <a:pt x="36389" y="79127"/>
                    <a:pt x="17547" y="62757"/>
                    <a:pt x="1093" y="42380"/>
                  </a:cubicBezTo>
                  <a:cubicBezTo>
                    <a:pt x="-1295" y="39396"/>
                    <a:pt x="752" y="37691"/>
                    <a:pt x="2286" y="35730"/>
                  </a:cubicBezTo>
                  <a:cubicBezTo>
                    <a:pt x="32211" y="-79"/>
                    <a:pt x="76887" y="-17557"/>
                    <a:pt x="119943" y="24732"/>
                  </a:cubicBezTo>
                  <a:cubicBezTo>
                    <a:pt x="137592" y="42039"/>
                    <a:pt x="137592" y="37094"/>
                    <a:pt x="119943" y="54743"/>
                  </a:cubicBezTo>
                  <a:cubicBezTo>
                    <a:pt x="103147" y="71624"/>
                    <a:pt x="82770" y="80235"/>
                    <a:pt x="62564" y="80064"/>
                  </a:cubicBezTo>
                  <a:close/>
                  <a:moveTo>
                    <a:pt x="65975" y="73414"/>
                  </a:moveTo>
                  <a:cubicBezTo>
                    <a:pt x="88994" y="71879"/>
                    <a:pt x="106898" y="59517"/>
                    <a:pt x="122587" y="42721"/>
                  </a:cubicBezTo>
                  <a:cubicBezTo>
                    <a:pt x="125144" y="39993"/>
                    <a:pt x="123865" y="38373"/>
                    <a:pt x="121989" y="36327"/>
                  </a:cubicBezTo>
                  <a:cubicBezTo>
                    <a:pt x="85329" y="-4512"/>
                    <a:pt x="44915" y="-846"/>
                    <a:pt x="10982" y="36327"/>
                  </a:cubicBezTo>
                  <a:cubicBezTo>
                    <a:pt x="9533" y="37861"/>
                    <a:pt x="7402" y="39311"/>
                    <a:pt x="9704" y="42039"/>
                  </a:cubicBezTo>
                  <a:cubicBezTo>
                    <a:pt x="24368" y="59176"/>
                    <a:pt x="41164" y="72647"/>
                    <a:pt x="65975" y="73414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597B0A9B-EE9D-2FEA-4602-9FD51487E603}"/>
                </a:ext>
              </a:extLst>
            </p:cNvPr>
            <p:cNvSpPr/>
            <p:nvPr/>
          </p:nvSpPr>
          <p:spPr>
            <a:xfrm>
              <a:off x="6210848" y="4869485"/>
              <a:ext cx="78281" cy="120104"/>
            </a:xfrm>
            <a:custGeom>
              <a:avLst/>
              <a:gdLst>
                <a:gd name="connsiteX0" fmla="*/ 78273 w 78281"/>
                <a:gd name="connsiteY0" fmla="*/ 51538 h 120104"/>
                <a:gd name="connsiteX1" fmla="*/ 42805 w 78281"/>
                <a:gd name="connsiteY1" fmla="*/ 113520 h 120104"/>
                <a:gd name="connsiteX2" fmla="*/ 21916 w 78281"/>
                <a:gd name="connsiteY2" fmla="*/ 120086 h 120104"/>
                <a:gd name="connsiteX3" fmla="*/ 5 w 78281"/>
                <a:gd name="connsiteY3" fmla="*/ 97066 h 120104"/>
                <a:gd name="connsiteX4" fmla="*/ 2648 w 78281"/>
                <a:gd name="connsiteY4" fmla="*/ 92291 h 120104"/>
                <a:gd name="connsiteX5" fmla="*/ 7252 w 78281"/>
                <a:gd name="connsiteY5" fmla="*/ 96128 h 120104"/>
                <a:gd name="connsiteX6" fmla="*/ 40417 w 78281"/>
                <a:gd name="connsiteY6" fmla="*/ 106614 h 120104"/>
                <a:gd name="connsiteX7" fmla="*/ 70002 w 78281"/>
                <a:gd name="connsiteY7" fmla="*/ 35764 h 120104"/>
                <a:gd name="connsiteX8" fmla="*/ 36666 w 78281"/>
                <a:gd name="connsiteY8" fmla="*/ 7288 h 120104"/>
                <a:gd name="connsiteX9" fmla="*/ 13731 w 78281"/>
                <a:gd name="connsiteY9" fmla="*/ 20759 h 120104"/>
                <a:gd name="connsiteX10" fmla="*/ 7593 w 78281"/>
                <a:gd name="connsiteY10" fmla="*/ 37555 h 120104"/>
                <a:gd name="connsiteX11" fmla="*/ 3074 w 78281"/>
                <a:gd name="connsiteY11" fmla="*/ 41477 h 120104"/>
                <a:gd name="connsiteX12" fmla="*/ 346 w 78281"/>
                <a:gd name="connsiteY12" fmla="*/ 37640 h 120104"/>
                <a:gd name="connsiteX13" fmla="*/ 38030 w 78281"/>
                <a:gd name="connsiteY13" fmla="*/ 126 h 120104"/>
                <a:gd name="connsiteX14" fmla="*/ 78273 w 78281"/>
                <a:gd name="connsiteY14" fmla="*/ 51538 h 12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8281" h="120104">
                  <a:moveTo>
                    <a:pt x="78273" y="51538"/>
                  </a:moveTo>
                  <a:cubicBezTo>
                    <a:pt x="75885" y="74302"/>
                    <a:pt x="65484" y="97236"/>
                    <a:pt x="42805" y="113520"/>
                  </a:cubicBezTo>
                  <a:cubicBezTo>
                    <a:pt x="36666" y="117954"/>
                    <a:pt x="29675" y="120342"/>
                    <a:pt x="21916" y="120086"/>
                  </a:cubicBezTo>
                  <a:cubicBezTo>
                    <a:pt x="9810" y="119574"/>
                    <a:pt x="-251" y="109087"/>
                    <a:pt x="5" y="97066"/>
                  </a:cubicBezTo>
                  <a:cubicBezTo>
                    <a:pt x="5" y="95019"/>
                    <a:pt x="175" y="92888"/>
                    <a:pt x="2648" y="92291"/>
                  </a:cubicBezTo>
                  <a:cubicBezTo>
                    <a:pt x="5632" y="91609"/>
                    <a:pt x="6485" y="93911"/>
                    <a:pt x="7252" y="96128"/>
                  </a:cubicBezTo>
                  <a:cubicBezTo>
                    <a:pt x="13646" y="114629"/>
                    <a:pt x="24303" y="117954"/>
                    <a:pt x="40417" y="106614"/>
                  </a:cubicBezTo>
                  <a:cubicBezTo>
                    <a:pt x="61136" y="92036"/>
                    <a:pt x="75203" y="58358"/>
                    <a:pt x="70002" y="35764"/>
                  </a:cubicBezTo>
                  <a:cubicBezTo>
                    <a:pt x="66336" y="19566"/>
                    <a:pt x="53206" y="8397"/>
                    <a:pt x="36666" y="7288"/>
                  </a:cubicBezTo>
                  <a:cubicBezTo>
                    <a:pt x="26009" y="6606"/>
                    <a:pt x="18761" y="11892"/>
                    <a:pt x="13731" y="20759"/>
                  </a:cubicBezTo>
                  <a:cubicBezTo>
                    <a:pt x="10747" y="25960"/>
                    <a:pt x="8787" y="31587"/>
                    <a:pt x="7593" y="37555"/>
                  </a:cubicBezTo>
                  <a:cubicBezTo>
                    <a:pt x="7166" y="39857"/>
                    <a:pt x="6229" y="42074"/>
                    <a:pt x="3074" y="41477"/>
                  </a:cubicBezTo>
                  <a:cubicBezTo>
                    <a:pt x="1028" y="41050"/>
                    <a:pt x="601" y="39516"/>
                    <a:pt x="346" y="37640"/>
                  </a:cubicBezTo>
                  <a:cubicBezTo>
                    <a:pt x="-1615" y="19395"/>
                    <a:pt x="19700" y="-1834"/>
                    <a:pt x="38030" y="126"/>
                  </a:cubicBezTo>
                  <a:cubicBezTo>
                    <a:pt x="63011" y="2855"/>
                    <a:pt x="78698" y="21186"/>
                    <a:pt x="78273" y="51538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FBD25720-DC4C-238D-711F-73068700FC7B}"/>
                </a:ext>
              </a:extLst>
            </p:cNvPr>
            <p:cNvSpPr/>
            <p:nvPr/>
          </p:nvSpPr>
          <p:spPr>
            <a:xfrm>
              <a:off x="6223844" y="4885953"/>
              <a:ext cx="51374" cy="86430"/>
            </a:xfrm>
            <a:custGeom>
              <a:avLst/>
              <a:gdLst>
                <a:gd name="connsiteX0" fmla="*/ 11392 w 51374"/>
                <a:gd name="connsiteY0" fmla="*/ 38907 h 86430"/>
                <a:gd name="connsiteX1" fmla="*/ 11904 w 51374"/>
                <a:gd name="connsiteY1" fmla="*/ 5145 h 86430"/>
                <a:gd name="connsiteX2" fmla="*/ 37993 w 51374"/>
                <a:gd name="connsiteY2" fmla="*/ 4462 h 86430"/>
                <a:gd name="connsiteX3" fmla="*/ 51209 w 51374"/>
                <a:gd name="connsiteY3" fmla="*/ 33621 h 86430"/>
                <a:gd name="connsiteX4" fmla="*/ 27677 w 51374"/>
                <a:gd name="connsiteY4" fmla="*/ 80854 h 86430"/>
                <a:gd name="connsiteX5" fmla="*/ 8665 w 51374"/>
                <a:gd name="connsiteY5" fmla="*/ 85288 h 86430"/>
                <a:gd name="connsiteX6" fmla="*/ 4572 w 51374"/>
                <a:gd name="connsiteY6" fmla="*/ 79831 h 86430"/>
                <a:gd name="connsiteX7" fmla="*/ 10881 w 51374"/>
                <a:gd name="connsiteY7" fmla="*/ 78638 h 86430"/>
                <a:gd name="connsiteX8" fmla="*/ 24096 w 51374"/>
                <a:gd name="connsiteY8" fmla="*/ 74886 h 86430"/>
                <a:gd name="connsiteX9" fmla="*/ 44217 w 51374"/>
                <a:gd name="connsiteY9" fmla="*/ 35070 h 86430"/>
                <a:gd name="connsiteX10" fmla="*/ 36544 w 51374"/>
                <a:gd name="connsiteY10" fmla="*/ 12391 h 86430"/>
                <a:gd name="connsiteX11" fmla="*/ 15230 w 51374"/>
                <a:gd name="connsiteY11" fmla="*/ 11539 h 86430"/>
                <a:gd name="connsiteX12" fmla="*/ 14376 w 51374"/>
                <a:gd name="connsiteY12" fmla="*/ 31148 h 86430"/>
                <a:gd name="connsiteX13" fmla="*/ 19151 w 51374"/>
                <a:gd name="connsiteY13" fmla="*/ 37202 h 86430"/>
                <a:gd name="connsiteX14" fmla="*/ 15230 w 51374"/>
                <a:gd name="connsiteY14" fmla="*/ 46325 h 86430"/>
                <a:gd name="connsiteX15" fmla="*/ 6277 w 51374"/>
                <a:gd name="connsiteY15" fmla="*/ 50502 h 86430"/>
                <a:gd name="connsiteX16" fmla="*/ 1076 w 51374"/>
                <a:gd name="connsiteY16" fmla="*/ 51185 h 86430"/>
                <a:gd name="connsiteX17" fmla="*/ 1162 w 51374"/>
                <a:gd name="connsiteY17" fmla="*/ 45813 h 86430"/>
                <a:gd name="connsiteX18" fmla="*/ 11392 w 51374"/>
                <a:gd name="connsiteY18" fmla="*/ 38907 h 8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1374" h="86430">
                  <a:moveTo>
                    <a:pt x="11392" y="38907"/>
                  </a:moveTo>
                  <a:cubicBezTo>
                    <a:pt x="224" y="23987"/>
                    <a:pt x="479" y="14182"/>
                    <a:pt x="11904" y="5145"/>
                  </a:cubicBezTo>
                  <a:cubicBezTo>
                    <a:pt x="20174" y="-1421"/>
                    <a:pt x="29382" y="-1761"/>
                    <a:pt x="37993" y="4462"/>
                  </a:cubicBezTo>
                  <a:cubicBezTo>
                    <a:pt x="47883" y="11624"/>
                    <a:pt x="52317" y="21940"/>
                    <a:pt x="51209" y="33621"/>
                  </a:cubicBezTo>
                  <a:cubicBezTo>
                    <a:pt x="49503" y="52122"/>
                    <a:pt x="41489" y="68151"/>
                    <a:pt x="27677" y="80854"/>
                  </a:cubicBezTo>
                  <a:cubicBezTo>
                    <a:pt x="22306" y="85800"/>
                    <a:pt x="15911" y="87931"/>
                    <a:pt x="8665" y="85288"/>
                  </a:cubicBezTo>
                  <a:cubicBezTo>
                    <a:pt x="6277" y="84435"/>
                    <a:pt x="3464" y="82986"/>
                    <a:pt x="4572" y="79831"/>
                  </a:cubicBezTo>
                  <a:cubicBezTo>
                    <a:pt x="5765" y="76335"/>
                    <a:pt x="8238" y="77615"/>
                    <a:pt x="10881" y="78638"/>
                  </a:cubicBezTo>
                  <a:cubicBezTo>
                    <a:pt x="16082" y="80769"/>
                    <a:pt x="20516" y="78382"/>
                    <a:pt x="24096" y="74886"/>
                  </a:cubicBezTo>
                  <a:cubicBezTo>
                    <a:pt x="35351" y="63973"/>
                    <a:pt x="41830" y="50332"/>
                    <a:pt x="44217" y="35070"/>
                  </a:cubicBezTo>
                  <a:cubicBezTo>
                    <a:pt x="45581" y="26545"/>
                    <a:pt x="42768" y="18616"/>
                    <a:pt x="36544" y="12391"/>
                  </a:cubicBezTo>
                  <a:cubicBezTo>
                    <a:pt x="29809" y="5656"/>
                    <a:pt x="22050" y="5400"/>
                    <a:pt x="15230" y="11539"/>
                  </a:cubicBezTo>
                  <a:cubicBezTo>
                    <a:pt x="8750" y="17422"/>
                    <a:pt x="8409" y="23134"/>
                    <a:pt x="14376" y="31148"/>
                  </a:cubicBezTo>
                  <a:cubicBezTo>
                    <a:pt x="15911" y="33195"/>
                    <a:pt x="17701" y="35070"/>
                    <a:pt x="19151" y="37202"/>
                  </a:cubicBezTo>
                  <a:cubicBezTo>
                    <a:pt x="22476" y="42147"/>
                    <a:pt x="20856" y="45386"/>
                    <a:pt x="15230" y="46325"/>
                  </a:cubicBezTo>
                  <a:cubicBezTo>
                    <a:pt x="11734" y="46836"/>
                    <a:pt x="8579" y="47348"/>
                    <a:pt x="6277" y="50502"/>
                  </a:cubicBezTo>
                  <a:cubicBezTo>
                    <a:pt x="5083" y="52208"/>
                    <a:pt x="2952" y="52889"/>
                    <a:pt x="1076" y="51185"/>
                  </a:cubicBezTo>
                  <a:cubicBezTo>
                    <a:pt x="-799" y="49479"/>
                    <a:pt x="139" y="47689"/>
                    <a:pt x="1162" y="45813"/>
                  </a:cubicBezTo>
                  <a:cubicBezTo>
                    <a:pt x="3208" y="41976"/>
                    <a:pt x="7386" y="41124"/>
                    <a:pt x="11392" y="38907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D24F6E68-9D07-5BFB-4F03-849CDBE7B96C}"/>
                </a:ext>
              </a:extLst>
            </p:cNvPr>
            <p:cNvSpPr/>
            <p:nvPr/>
          </p:nvSpPr>
          <p:spPr>
            <a:xfrm>
              <a:off x="6127725" y="5102918"/>
              <a:ext cx="110069" cy="23088"/>
            </a:xfrm>
            <a:custGeom>
              <a:avLst/>
              <a:gdLst>
                <a:gd name="connsiteX0" fmla="*/ 110069 w 110069"/>
                <a:gd name="connsiteY0" fmla="*/ 14541 h 23088"/>
                <a:gd name="connsiteX1" fmla="*/ 0 w 110069"/>
                <a:gd name="connsiteY1" fmla="*/ 14627 h 23088"/>
                <a:gd name="connsiteX2" fmla="*/ 25067 w 110069"/>
                <a:gd name="connsiteY2" fmla="*/ 3117 h 23088"/>
                <a:gd name="connsiteX3" fmla="*/ 49280 w 110069"/>
                <a:gd name="connsiteY3" fmla="*/ 6612 h 23088"/>
                <a:gd name="connsiteX4" fmla="*/ 60022 w 110069"/>
                <a:gd name="connsiteY4" fmla="*/ 6698 h 23088"/>
                <a:gd name="connsiteX5" fmla="*/ 86452 w 110069"/>
                <a:gd name="connsiteY5" fmla="*/ 4225 h 23088"/>
                <a:gd name="connsiteX6" fmla="*/ 110069 w 110069"/>
                <a:gd name="connsiteY6" fmla="*/ 14541 h 2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069" h="23088">
                  <a:moveTo>
                    <a:pt x="110069" y="14541"/>
                  </a:moveTo>
                  <a:cubicBezTo>
                    <a:pt x="87646" y="25881"/>
                    <a:pt x="28561" y="25966"/>
                    <a:pt x="0" y="14627"/>
                  </a:cubicBezTo>
                  <a:cubicBezTo>
                    <a:pt x="9208" y="11898"/>
                    <a:pt x="17222" y="7806"/>
                    <a:pt x="25067" y="3117"/>
                  </a:cubicBezTo>
                  <a:cubicBezTo>
                    <a:pt x="34018" y="-2254"/>
                    <a:pt x="42203" y="-123"/>
                    <a:pt x="49280" y="6612"/>
                  </a:cubicBezTo>
                  <a:cubicBezTo>
                    <a:pt x="53201" y="10364"/>
                    <a:pt x="55760" y="10449"/>
                    <a:pt x="60022" y="6698"/>
                  </a:cubicBezTo>
                  <a:cubicBezTo>
                    <a:pt x="69230" y="-1487"/>
                    <a:pt x="76222" y="-1999"/>
                    <a:pt x="86452" y="4225"/>
                  </a:cubicBezTo>
                  <a:cubicBezTo>
                    <a:pt x="93870" y="8744"/>
                    <a:pt x="101543" y="12410"/>
                    <a:pt x="110069" y="14541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EBE99769-C238-D2D3-1EED-9DCBB26EB843}"/>
                </a:ext>
              </a:extLst>
            </p:cNvPr>
            <p:cNvSpPr/>
            <p:nvPr/>
          </p:nvSpPr>
          <p:spPr>
            <a:xfrm>
              <a:off x="6127129" y="5125814"/>
              <a:ext cx="111518" cy="23387"/>
            </a:xfrm>
            <a:custGeom>
              <a:avLst/>
              <a:gdLst>
                <a:gd name="connsiteX0" fmla="*/ 0 w 111518"/>
                <a:gd name="connsiteY0" fmla="*/ 853 h 23387"/>
                <a:gd name="connsiteX1" fmla="*/ 111518 w 111518"/>
                <a:gd name="connsiteY1" fmla="*/ 0 h 23387"/>
                <a:gd name="connsiteX2" fmla="*/ 0 w 111518"/>
                <a:gd name="connsiteY2" fmla="*/ 853 h 2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518" h="23387">
                  <a:moveTo>
                    <a:pt x="0" y="853"/>
                  </a:moveTo>
                  <a:cubicBezTo>
                    <a:pt x="36661" y="8526"/>
                    <a:pt x="73408" y="10231"/>
                    <a:pt x="111518" y="0"/>
                  </a:cubicBezTo>
                  <a:cubicBezTo>
                    <a:pt x="80740" y="30523"/>
                    <a:pt x="32568" y="31546"/>
                    <a:pt x="0" y="853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A73E0F83-8D9D-E084-D255-4331E391A9CC}"/>
                </a:ext>
              </a:extLst>
            </p:cNvPr>
            <p:cNvSpPr/>
            <p:nvPr/>
          </p:nvSpPr>
          <p:spPr>
            <a:xfrm>
              <a:off x="5938702" y="5089408"/>
              <a:ext cx="70416" cy="98749"/>
            </a:xfrm>
            <a:custGeom>
              <a:avLst/>
              <a:gdLst>
                <a:gd name="connsiteX0" fmla="*/ 687 w 70416"/>
                <a:gd name="connsiteY0" fmla="*/ 43483 h 98749"/>
                <a:gd name="connsiteX1" fmla="*/ 687 w 70416"/>
                <a:gd name="connsiteY1" fmla="*/ 17735 h 98749"/>
                <a:gd name="connsiteX2" fmla="*/ 5375 w 70416"/>
                <a:gd name="connsiteY2" fmla="*/ 12108 h 98749"/>
                <a:gd name="connsiteX3" fmla="*/ 8786 w 70416"/>
                <a:gd name="connsiteY3" fmla="*/ 17991 h 98749"/>
                <a:gd name="connsiteX4" fmla="*/ 8871 w 70416"/>
                <a:gd name="connsiteY4" fmla="*/ 39476 h 98749"/>
                <a:gd name="connsiteX5" fmla="*/ 12196 w 70416"/>
                <a:gd name="connsiteY5" fmla="*/ 44251 h 98749"/>
                <a:gd name="connsiteX6" fmla="*/ 14839 w 70416"/>
                <a:gd name="connsiteY6" fmla="*/ 39562 h 98749"/>
                <a:gd name="connsiteX7" fmla="*/ 15095 w 70416"/>
                <a:gd name="connsiteY7" fmla="*/ 10403 h 98749"/>
                <a:gd name="connsiteX8" fmla="*/ 19273 w 70416"/>
                <a:gd name="connsiteY8" fmla="*/ 3327 h 98749"/>
                <a:gd name="connsiteX9" fmla="*/ 23792 w 70416"/>
                <a:gd name="connsiteY9" fmla="*/ 10147 h 98749"/>
                <a:gd name="connsiteX10" fmla="*/ 23706 w 70416"/>
                <a:gd name="connsiteY10" fmla="*/ 38453 h 98749"/>
                <a:gd name="connsiteX11" fmla="*/ 26690 w 70416"/>
                <a:gd name="connsiteY11" fmla="*/ 44421 h 98749"/>
                <a:gd name="connsiteX12" fmla="*/ 29590 w 70416"/>
                <a:gd name="connsiteY12" fmla="*/ 38368 h 98749"/>
                <a:gd name="connsiteX13" fmla="*/ 29675 w 70416"/>
                <a:gd name="connsiteY13" fmla="*/ 7419 h 98749"/>
                <a:gd name="connsiteX14" fmla="*/ 34705 w 70416"/>
                <a:gd name="connsiteY14" fmla="*/ 1 h 98749"/>
                <a:gd name="connsiteX15" fmla="*/ 39735 w 70416"/>
                <a:gd name="connsiteY15" fmla="*/ 7334 h 98749"/>
                <a:gd name="connsiteX16" fmla="*/ 39650 w 70416"/>
                <a:gd name="connsiteY16" fmla="*/ 39135 h 98749"/>
                <a:gd name="connsiteX17" fmla="*/ 42804 w 70416"/>
                <a:gd name="connsiteY17" fmla="*/ 44848 h 98749"/>
                <a:gd name="connsiteX18" fmla="*/ 45277 w 70416"/>
                <a:gd name="connsiteY18" fmla="*/ 39306 h 98749"/>
                <a:gd name="connsiteX19" fmla="*/ 45362 w 70416"/>
                <a:gd name="connsiteY19" fmla="*/ 15263 h 98749"/>
                <a:gd name="connsiteX20" fmla="*/ 49967 w 70416"/>
                <a:gd name="connsiteY20" fmla="*/ 6651 h 98749"/>
                <a:gd name="connsiteX21" fmla="*/ 54570 w 70416"/>
                <a:gd name="connsiteY21" fmla="*/ 15007 h 98749"/>
                <a:gd name="connsiteX22" fmla="*/ 53803 w 70416"/>
                <a:gd name="connsiteY22" fmla="*/ 56187 h 98749"/>
                <a:gd name="connsiteX23" fmla="*/ 56701 w 70416"/>
                <a:gd name="connsiteY23" fmla="*/ 62922 h 98749"/>
                <a:gd name="connsiteX24" fmla="*/ 59941 w 70416"/>
                <a:gd name="connsiteY24" fmla="*/ 56187 h 98749"/>
                <a:gd name="connsiteX25" fmla="*/ 60539 w 70416"/>
                <a:gd name="connsiteY25" fmla="*/ 49366 h 98749"/>
                <a:gd name="connsiteX26" fmla="*/ 64204 w 70416"/>
                <a:gd name="connsiteY26" fmla="*/ 46382 h 98749"/>
                <a:gd name="connsiteX27" fmla="*/ 68723 w 70416"/>
                <a:gd name="connsiteY27" fmla="*/ 49537 h 98749"/>
                <a:gd name="connsiteX28" fmla="*/ 49113 w 70416"/>
                <a:gd name="connsiteY28" fmla="*/ 95747 h 98749"/>
                <a:gd name="connsiteX29" fmla="*/ 3756 w 70416"/>
                <a:gd name="connsiteY29" fmla="*/ 80741 h 98749"/>
                <a:gd name="connsiteX30" fmla="*/ 4 w 70416"/>
                <a:gd name="connsiteY30" fmla="*/ 65992 h 98749"/>
                <a:gd name="connsiteX31" fmla="*/ 4 w 70416"/>
                <a:gd name="connsiteY31" fmla="*/ 43654 h 98749"/>
                <a:gd name="connsiteX32" fmla="*/ 687 w 70416"/>
                <a:gd name="connsiteY32" fmla="*/ 43483 h 98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0416" h="98749">
                  <a:moveTo>
                    <a:pt x="687" y="43483"/>
                  </a:moveTo>
                  <a:cubicBezTo>
                    <a:pt x="687" y="34872"/>
                    <a:pt x="687" y="26346"/>
                    <a:pt x="687" y="17735"/>
                  </a:cubicBezTo>
                  <a:cubicBezTo>
                    <a:pt x="687" y="14666"/>
                    <a:pt x="1368" y="11767"/>
                    <a:pt x="5375" y="12108"/>
                  </a:cubicBezTo>
                  <a:cubicBezTo>
                    <a:pt x="8957" y="12449"/>
                    <a:pt x="8786" y="15348"/>
                    <a:pt x="8786" y="17991"/>
                  </a:cubicBezTo>
                  <a:cubicBezTo>
                    <a:pt x="8871" y="25153"/>
                    <a:pt x="8871" y="32314"/>
                    <a:pt x="8871" y="39476"/>
                  </a:cubicBezTo>
                  <a:cubicBezTo>
                    <a:pt x="8871" y="41863"/>
                    <a:pt x="8957" y="44506"/>
                    <a:pt x="12196" y="44251"/>
                  </a:cubicBezTo>
                  <a:cubicBezTo>
                    <a:pt x="14669" y="44080"/>
                    <a:pt x="14839" y="41608"/>
                    <a:pt x="14839" y="39562"/>
                  </a:cubicBezTo>
                  <a:cubicBezTo>
                    <a:pt x="14924" y="29842"/>
                    <a:pt x="15095" y="20122"/>
                    <a:pt x="15095" y="10403"/>
                  </a:cubicBezTo>
                  <a:cubicBezTo>
                    <a:pt x="15095" y="7163"/>
                    <a:pt x="15010" y="3411"/>
                    <a:pt x="19273" y="3327"/>
                  </a:cubicBezTo>
                  <a:cubicBezTo>
                    <a:pt x="23536" y="3241"/>
                    <a:pt x="23792" y="6822"/>
                    <a:pt x="23792" y="10147"/>
                  </a:cubicBezTo>
                  <a:cubicBezTo>
                    <a:pt x="23706" y="19611"/>
                    <a:pt x="23621" y="29074"/>
                    <a:pt x="23706" y="38453"/>
                  </a:cubicBezTo>
                  <a:cubicBezTo>
                    <a:pt x="23706" y="40840"/>
                    <a:pt x="22939" y="44421"/>
                    <a:pt x="26690" y="44421"/>
                  </a:cubicBezTo>
                  <a:cubicBezTo>
                    <a:pt x="30271" y="44336"/>
                    <a:pt x="29590" y="40840"/>
                    <a:pt x="29590" y="38368"/>
                  </a:cubicBezTo>
                  <a:cubicBezTo>
                    <a:pt x="29675" y="28051"/>
                    <a:pt x="29675" y="17735"/>
                    <a:pt x="29675" y="7419"/>
                  </a:cubicBezTo>
                  <a:cubicBezTo>
                    <a:pt x="29675" y="3753"/>
                    <a:pt x="30015" y="87"/>
                    <a:pt x="34705" y="1"/>
                  </a:cubicBezTo>
                  <a:cubicBezTo>
                    <a:pt x="39394" y="-84"/>
                    <a:pt x="39735" y="3582"/>
                    <a:pt x="39735" y="7334"/>
                  </a:cubicBezTo>
                  <a:cubicBezTo>
                    <a:pt x="39650" y="17906"/>
                    <a:pt x="39650" y="28478"/>
                    <a:pt x="39650" y="39135"/>
                  </a:cubicBezTo>
                  <a:cubicBezTo>
                    <a:pt x="39650" y="41522"/>
                    <a:pt x="38968" y="45018"/>
                    <a:pt x="42804" y="44848"/>
                  </a:cubicBezTo>
                  <a:cubicBezTo>
                    <a:pt x="45873" y="44677"/>
                    <a:pt x="45277" y="41522"/>
                    <a:pt x="45277" y="39306"/>
                  </a:cubicBezTo>
                  <a:cubicBezTo>
                    <a:pt x="45362" y="31291"/>
                    <a:pt x="45277" y="23277"/>
                    <a:pt x="45362" y="15263"/>
                  </a:cubicBezTo>
                  <a:cubicBezTo>
                    <a:pt x="45362" y="11511"/>
                    <a:pt x="44850" y="6822"/>
                    <a:pt x="49967" y="6651"/>
                  </a:cubicBezTo>
                  <a:cubicBezTo>
                    <a:pt x="55422" y="6481"/>
                    <a:pt x="54570" y="11341"/>
                    <a:pt x="54570" y="15007"/>
                  </a:cubicBezTo>
                  <a:cubicBezTo>
                    <a:pt x="54314" y="28734"/>
                    <a:pt x="53973" y="42460"/>
                    <a:pt x="53803" y="56187"/>
                  </a:cubicBezTo>
                  <a:cubicBezTo>
                    <a:pt x="53803" y="58745"/>
                    <a:pt x="52524" y="62922"/>
                    <a:pt x="56701" y="62922"/>
                  </a:cubicBezTo>
                  <a:cubicBezTo>
                    <a:pt x="60708" y="62922"/>
                    <a:pt x="59600" y="58830"/>
                    <a:pt x="59941" y="56187"/>
                  </a:cubicBezTo>
                  <a:cubicBezTo>
                    <a:pt x="60197" y="53885"/>
                    <a:pt x="60112" y="51583"/>
                    <a:pt x="60539" y="49366"/>
                  </a:cubicBezTo>
                  <a:cubicBezTo>
                    <a:pt x="60879" y="47491"/>
                    <a:pt x="62414" y="46468"/>
                    <a:pt x="64204" y="46382"/>
                  </a:cubicBezTo>
                  <a:cubicBezTo>
                    <a:pt x="66421" y="46297"/>
                    <a:pt x="67871" y="47405"/>
                    <a:pt x="68723" y="49537"/>
                  </a:cubicBezTo>
                  <a:cubicBezTo>
                    <a:pt x="74605" y="64713"/>
                    <a:pt x="64460" y="88585"/>
                    <a:pt x="49113" y="95747"/>
                  </a:cubicBezTo>
                  <a:cubicBezTo>
                    <a:pt x="33084" y="103164"/>
                    <a:pt x="12452" y="96344"/>
                    <a:pt x="3756" y="80741"/>
                  </a:cubicBezTo>
                  <a:cubicBezTo>
                    <a:pt x="1198" y="76137"/>
                    <a:pt x="-81" y="71278"/>
                    <a:pt x="4" y="65992"/>
                  </a:cubicBezTo>
                  <a:cubicBezTo>
                    <a:pt x="89" y="58574"/>
                    <a:pt x="4" y="51071"/>
                    <a:pt x="4" y="43654"/>
                  </a:cubicBezTo>
                  <a:cubicBezTo>
                    <a:pt x="260" y="43483"/>
                    <a:pt x="431" y="43483"/>
                    <a:pt x="687" y="43483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B490CA26-5088-ECB5-62DC-47171424FEE0}"/>
                </a:ext>
              </a:extLst>
            </p:cNvPr>
            <p:cNvSpPr/>
            <p:nvPr/>
          </p:nvSpPr>
          <p:spPr>
            <a:xfrm>
              <a:off x="5836165" y="4913834"/>
              <a:ext cx="115315" cy="66443"/>
            </a:xfrm>
            <a:custGeom>
              <a:avLst/>
              <a:gdLst>
                <a:gd name="connsiteX0" fmla="*/ 57440 w 115315"/>
                <a:gd name="connsiteY0" fmla="*/ 66444 h 66443"/>
                <a:gd name="connsiteX1" fmla="*/ 998 w 115315"/>
                <a:gd name="connsiteY1" fmla="*/ 34983 h 66443"/>
                <a:gd name="connsiteX2" fmla="*/ 2276 w 115315"/>
                <a:gd name="connsiteY2" fmla="*/ 29270 h 66443"/>
                <a:gd name="connsiteX3" fmla="*/ 113283 w 115315"/>
                <a:gd name="connsiteY3" fmla="*/ 29270 h 66443"/>
                <a:gd name="connsiteX4" fmla="*/ 113881 w 115315"/>
                <a:gd name="connsiteY4" fmla="*/ 35665 h 66443"/>
                <a:gd name="connsiteX5" fmla="*/ 57440 w 115315"/>
                <a:gd name="connsiteY5" fmla="*/ 66444 h 66443"/>
                <a:gd name="connsiteX6" fmla="*/ 88389 w 115315"/>
                <a:gd name="connsiteY6" fmla="*/ 33278 h 66443"/>
                <a:gd name="connsiteX7" fmla="*/ 58121 w 115315"/>
                <a:gd name="connsiteY7" fmla="*/ 2840 h 66443"/>
                <a:gd name="connsiteX8" fmla="*/ 27599 w 115315"/>
                <a:gd name="connsiteY8" fmla="*/ 32936 h 66443"/>
                <a:gd name="connsiteX9" fmla="*/ 57780 w 115315"/>
                <a:gd name="connsiteY9" fmla="*/ 63459 h 66443"/>
                <a:gd name="connsiteX10" fmla="*/ 88389 w 115315"/>
                <a:gd name="connsiteY10" fmla="*/ 33278 h 66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315" h="66443">
                  <a:moveTo>
                    <a:pt x="57440" y="66444"/>
                  </a:moveTo>
                  <a:cubicBezTo>
                    <a:pt x="32629" y="65676"/>
                    <a:pt x="15748" y="52205"/>
                    <a:pt x="998" y="34983"/>
                  </a:cubicBezTo>
                  <a:cubicBezTo>
                    <a:pt x="-1304" y="32340"/>
                    <a:pt x="913" y="30890"/>
                    <a:pt x="2276" y="29270"/>
                  </a:cubicBezTo>
                  <a:cubicBezTo>
                    <a:pt x="36296" y="-7902"/>
                    <a:pt x="76708" y="-11568"/>
                    <a:pt x="113283" y="29270"/>
                  </a:cubicBezTo>
                  <a:cubicBezTo>
                    <a:pt x="115160" y="31402"/>
                    <a:pt x="116438" y="32936"/>
                    <a:pt x="113881" y="35665"/>
                  </a:cubicBezTo>
                  <a:cubicBezTo>
                    <a:pt x="98363" y="52546"/>
                    <a:pt x="80459" y="64909"/>
                    <a:pt x="57440" y="66444"/>
                  </a:cubicBezTo>
                  <a:close/>
                  <a:moveTo>
                    <a:pt x="88389" y="33278"/>
                  </a:moveTo>
                  <a:cubicBezTo>
                    <a:pt x="88474" y="16311"/>
                    <a:pt x="75173" y="2926"/>
                    <a:pt x="58121" y="2840"/>
                  </a:cubicBezTo>
                  <a:cubicBezTo>
                    <a:pt x="40984" y="2755"/>
                    <a:pt x="27684" y="15885"/>
                    <a:pt x="27599" y="32936"/>
                  </a:cubicBezTo>
                  <a:cubicBezTo>
                    <a:pt x="27514" y="49903"/>
                    <a:pt x="40899" y="63374"/>
                    <a:pt x="57780" y="63459"/>
                  </a:cubicBezTo>
                  <a:cubicBezTo>
                    <a:pt x="74746" y="63545"/>
                    <a:pt x="88303" y="50159"/>
                    <a:pt x="88389" y="33278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0C65A9A4-FBCC-F395-6AF6-899C682E6E87}"/>
                </a:ext>
              </a:extLst>
            </p:cNvPr>
            <p:cNvSpPr/>
            <p:nvPr/>
          </p:nvSpPr>
          <p:spPr>
            <a:xfrm>
              <a:off x="5863763" y="4916674"/>
              <a:ext cx="60791" cy="60619"/>
            </a:xfrm>
            <a:custGeom>
              <a:avLst/>
              <a:gdLst>
                <a:gd name="connsiteX0" fmla="*/ 60791 w 60791"/>
                <a:gd name="connsiteY0" fmla="*/ 30438 h 60619"/>
                <a:gd name="connsiteX1" fmla="*/ 30183 w 60791"/>
                <a:gd name="connsiteY1" fmla="*/ 60619 h 60619"/>
                <a:gd name="connsiteX2" fmla="*/ 2 w 60791"/>
                <a:gd name="connsiteY2" fmla="*/ 30096 h 60619"/>
                <a:gd name="connsiteX3" fmla="*/ 30524 w 60791"/>
                <a:gd name="connsiteY3" fmla="*/ 0 h 60619"/>
                <a:gd name="connsiteX4" fmla="*/ 60791 w 60791"/>
                <a:gd name="connsiteY4" fmla="*/ 30438 h 60619"/>
                <a:gd name="connsiteX5" fmla="*/ 53885 w 60791"/>
                <a:gd name="connsiteY5" fmla="*/ 30693 h 60619"/>
                <a:gd name="connsiteX6" fmla="*/ 30951 w 60791"/>
                <a:gd name="connsiteY6" fmla="*/ 6906 h 60619"/>
                <a:gd name="connsiteX7" fmla="*/ 6822 w 60791"/>
                <a:gd name="connsiteY7" fmla="*/ 30438 h 60619"/>
                <a:gd name="connsiteX8" fmla="*/ 30183 w 60791"/>
                <a:gd name="connsiteY8" fmla="*/ 53884 h 60619"/>
                <a:gd name="connsiteX9" fmla="*/ 53885 w 60791"/>
                <a:gd name="connsiteY9" fmla="*/ 30693 h 60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791" h="60619">
                  <a:moveTo>
                    <a:pt x="60791" y="30438"/>
                  </a:moveTo>
                  <a:cubicBezTo>
                    <a:pt x="60706" y="47319"/>
                    <a:pt x="47149" y="60619"/>
                    <a:pt x="30183" y="60619"/>
                  </a:cubicBezTo>
                  <a:cubicBezTo>
                    <a:pt x="13216" y="60534"/>
                    <a:pt x="-169" y="47063"/>
                    <a:pt x="2" y="30096"/>
                  </a:cubicBezTo>
                  <a:cubicBezTo>
                    <a:pt x="172" y="13045"/>
                    <a:pt x="13387" y="-85"/>
                    <a:pt x="30524" y="0"/>
                  </a:cubicBezTo>
                  <a:cubicBezTo>
                    <a:pt x="47576" y="86"/>
                    <a:pt x="60791" y="13471"/>
                    <a:pt x="60791" y="30438"/>
                  </a:cubicBezTo>
                  <a:close/>
                  <a:moveTo>
                    <a:pt x="53885" y="30693"/>
                  </a:moveTo>
                  <a:cubicBezTo>
                    <a:pt x="54055" y="17564"/>
                    <a:pt x="44080" y="7162"/>
                    <a:pt x="30951" y="6906"/>
                  </a:cubicBezTo>
                  <a:cubicBezTo>
                    <a:pt x="17394" y="6650"/>
                    <a:pt x="6822" y="16881"/>
                    <a:pt x="6822" y="30438"/>
                  </a:cubicBezTo>
                  <a:cubicBezTo>
                    <a:pt x="6822" y="43397"/>
                    <a:pt x="17224" y="53799"/>
                    <a:pt x="30183" y="53884"/>
                  </a:cubicBezTo>
                  <a:cubicBezTo>
                    <a:pt x="43313" y="53799"/>
                    <a:pt x="53714" y="43653"/>
                    <a:pt x="53885" y="30693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E744DB5E-336C-9B69-6FD0-F0385DD83F78}"/>
                </a:ext>
              </a:extLst>
            </p:cNvPr>
            <p:cNvSpPr/>
            <p:nvPr/>
          </p:nvSpPr>
          <p:spPr>
            <a:xfrm>
              <a:off x="5870584" y="4923491"/>
              <a:ext cx="47065" cy="46982"/>
            </a:xfrm>
            <a:custGeom>
              <a:avLst/>
              <a:gdLst>
                <a:gd name="connsiteX0" fmla="*/ 47064 w 47065"/>
                <a:gd name="connsiteY0" fmla="*/ 23877 h 46982"/>
                <a:gd name="connsiteX1" fmla="*/ 23361 w 47065"/>
                <a:gd name="connsiteY1" fmla="*/ 46982 h 46982"/>
                <a:gd name="connsiteX2" fmla="*/ 1 w 47065"/>
                <a:gd name="connsiteY2" fmla="*/ 23536 h 46982"/>
                <a:gd name="connsiteX3" fmla="*/ 24129 w 47065"/>
                <a:gd name="connsiteY3" fmla="*/ 5 h 46982"/>
                <a:gd name="connsiteX4" fmla="*/ 47064 w 47065"/>
                <a:gd name="connsiteY4" fmla="*/ 23877 h 46982"/>
                <a:gd name="connsiteX5" fmla="*/ 39475 w 47065"/>
                <a:gd name="connsiteY5" fmla="*/ 23962 h 46982"/>
                <a:gd name="connsiteX6" fmla="*/ 29159 w 47065"/>
                <a:gd name="connsiteY6" fmla="*/ 8701 h 46982"/>
                <a:gd name="connsiteX7" fmla="*/ 23873 w 47065"/>
                <a:gd name="connsiteY7" fmla="*/ 11515 h 46982"/>
                <a:gd name="connsiteX8" fmla="*/ 12022 w 47065"/>
                <a:gd name="connsiteY8" fmla="*/ 21319 h 46982"/>
                <a:gd name="connsiteX9" fmla="*/ 7759 w 47065"/>
                <a:gd name="connsiteY9" fmla="*/ 25838 h 46982"/>
                <a:gd name="connsiteX10" fmla="*/ 24044 w 47065"/>
                <a:gd name="connsiteY10" fmla="*/ 39309 h 46982"/>
                <a:gd name="connsiteX11" fmla="*/ 39475 w 47065"/>
                <a:gd name="connsiteY11" fmla="*/ 23962 h 46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065" h="46982">
                  <a:moveTo>
                    <a:pt x="47064" y="23877"/>
                  </a:moveTo>
                  <a:cubicBezTo>
                    <a:pt x="46893" y="36837"/>
                    <a:pt x="36492" y="47068"/>
                    <a:pt x="23361" y="46982"/>
                  </a:cubicBezTo>
                  <a:cubicBezTo>
                    <a:pt x="10318" y="46982"/>
                    <a:pt x="-85" y="36496"/>
                    <a:pt x="1" y="23536"/>
                  </a:cubicBezTo>
                  <a:cubicBezTo>
                    <a:pt x="1" y="9980"/>
                    <a:pt x="10573" y="-251"/>
                    <a:pt x="24129" y="5"/>
                  </a:cubicBezTo>
                  <a:cubicBezTo>
                    <a:pt x="37259" y="346"/>
                    <a:pt x="47234" y="10747"/>
                    <a:pt x="47064" y="23877"/>
                  </a:cubicBezTo>
                  <a:close/>
                  <a:moveTo>
                    <a:pt x="39475" y="23962"/>
                  </a:moveTo>
                  <a:cubicBezTo>
                    <a:pt x="39135" y="16801"/>
                    <a:pt x="35981" y="11515"/>
                    <a:pt x="29159" y="8701"/>
                  </a:cubicBezTo>
                  <a:cubicBezTo>
                    <a:pt x="26346" y="7593"/>
                    <a:pt x="23959" y="6228"/>
                    <a:pt x="23873" y="11515"/>
                  </a:cubicBezTo>
                  <a:cubicBezTo>
                    <a:pt x="23703" y="18762"/>
                    <a:pt x="19269" y="22513"/>
                    <a:pt x="12022" y="21319"/>
                  </a:cubicBezTo>
                  <a:cubicBezTo>
                    <a:pt x="7333" y="20467"/>
                    <a:pt x="7333" y="22598"/>
                    <a:pt x="7759" y="25838"/>
                  </a:cubicBezTo>
                  <a:cubicBezTo>
                    <a:pt x="8868" y="33511"/>
                    <a:pt x="16285" y="39650"/>
                    <a:pt x="24044" y="39309"/>
                  </a:cubicBezTo>
                  <a:cubicBezTo>
                    <a:pt x="32314" y="39053"/>
                    <a:pt x="39220" y="32147"/>
                    <a:pt x="39475" y="23962"/>
                  </a:cubicBezTo>
                  <a:close/>
                </a:path>
              </a:pathLst>
            </a:custGeom>
            <a:solidFill>
              <a:srgbClr val="FCFCFC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ECB76B9F-9D77-16F7-6733-F94ACF2A61F6}"/>
                </a:ext>
              </a:extLst>
            </p:cNvPr>
            <p:cNvSpPr/>
            <p:nvPr/>
          </p:nvSpPr>
          <p:spPr>
            <a:xfrm>
              <a:off x="5878122" y="4931226"/>
              <a:ext cx="31936" cy="31666"/>
            </a:xfrm>
            <a:custGeom>
              <a:avLst/>
              <a:gdLst>
                <a:gd name="connsiteX0" fmla="*/ 31937 w 31936"/>
                <a:gd name="connsiteY0" fmla="*/ 16227 h 31666"/>
                <a:gd name="connsiteX1" fmla="*/ 16506 w 31936"/>
                <a:gd name="connsiteY1" fmla="*/ 31659 h 31666"/>
                <a:gd name="connsiteX2" fmla="*/ 221 w 31936"/>
                <a:gd name="connsiteY2" fmla="*/ 18188 h 31666"/>
                <a:gd name="connsiteX3" fmla="*/ 4484 w 31936"/>
                <a:gd name="connsiteY3" fmla="*/ 13669 h 31666"/>
                <a:gd name="connsiteX4" fmla="*/ 16335 w 31936"/>
                <a:gd name="connsiteY4" fmla="*/ 3865 h 31666"/>
                <a:gd name="connsiteX5" fmla="*/ 21621 w 31936"/>
                <a:gd name="connsiteY5" fmla="*/ 1051 h 31666"/>
                <a:gd name="connsiteX6" fmla="*/ 31937 w 31936"/>
                <a:gd name="connsiteY6" fmla="*/ 16227 h 3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936" h="31666">
                  <a:moveTo>
                    <a:pt x="31937" y="16227"/>
                  </a:moveTo>
                  <a:cubicBezTo>
                    <a:pt x="31682" y="24412"/>
                    <a:pt x="24775" y="31318"/>
                    <a:pt x="16506" y="31659"/>
                  </a:cubicBezTo>
                  <a:cubicBezTo>
                    <a:pt x="8747" y="31915"/>
                    <a:pt x="1329" y="25861"/>
                    <a:pt x="221" y="18188"/>
                  </a:cubicBezTo>
                  <a:cubicBezTo>
                    <a:pt x="-290" y="14949"/>
                    <a:pt x="-290" y="12817"/>
                    <a:pt x="4484" y="13669"/>
                  </a:cubicBezTo>
                  <a:cubicBezTo>
                    <a:pt x="11731" y="14949"/>
                    <a:pt x="16250" y="11112"/>
                    <a:pt x="16335" y="3865"/>
                  </a:cubicBezTo>
                  <a:cubicBezTo>
                    <a:pt x="16420" y="-1507"/>
                    <a:pt x="18808" y="-57"/>
                    <a:pt x="21621" y="1051"/>
                  </a:cubicBezTo>
                  <a:cubicBezTo>
                    <a:pt x="28442" y="3694"/>
                    <a:pt x="31511" y="9066"/>
                    <a:pt x="31937" y="16227"/>
                  </a:cubicBezTo>
                  <a:close/>
                </a:path>
              </a:pathLst>
            </a:custGeom>
            <a:solidFill>
              <a:srgbClr val="2F2F30"/>
            </a:solidFill>
            <a:ln w="4263" cap="flat">
              <a:solidFill>
                <a:srgbClr val="01020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28" name="Graphic 2">
            <a:extLst>
              <a:ext uri="{FF2B5EF4-FFF2-40B4-BE49-F238E27FC236}">
                <a16:creationId xmlns:a16="http://schemas.microsoft.com/office/drawing/2014/main" id="{1A577809-FD9A-D14E-D6F0-A920AD15E1B9}"/>
              </a:ext>
            </a:extLst>
          </p:cNvPr>
          <p:cNvGrpSpPr/>
          <p:nvPr/>
        </p:nvGrpSpPr>
        <p:grpSpPr>
          <a:xfrm>
            <a:off x="6624016" y="4772559"/>
            <a:ext cx="629039" cy="430755"/>
            <a:chOff x="6624016" y="4772559"/>
            <a:chExt cx="629039" cy="430755"/>
          </a:xfrm>
        </p:grpSpPr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0C938A68-0FF6-FB4E-E238-CDF2B6AE96E5}"/>
                </a:ext>
              </a:extLst>
            </p:cNvPr>
            <p:cNvSpPr/>
            <p:nvPr/>
          </p:nvSpPr>
          <p:spPr>
            <a:xfrm>
              <a:off x="6936894" y="4772559"/>
              <a:ext cx="276532" cy="275809"/>
            </a:xfrm>
            <a:custGeom>
              <a:avLst/>
              <a:gdLst>
                <a:gd name="connsiteX0" fmla="*/ 58338 w 276532"/>
                <a:gd name="connsiteY0" fmla="*/ 217865 h 275809"/>
                <a:gd name="connsiteX1" fmla="*/ 10508 w 276532"/>
                <a:gd name="connsiteY1" fmla="*/ 163384 h 275809"/>
                <a:gd name="connsiteX2" fmla="*/ 29094 w 276532"/>
                <a:gd name="connsiteY2" fmla="*/ 40697 h 275809"/>
                <a:gd name="connsiteX3" fmla="*/ 149054 w 276532"/>
                <a:gd name="connsiteY3" fmla="*/ 5570 h 275809"/>
                <a:gd name="connsiteX4" fmla="*/ 230050 w 276532"/>
                <a:gd name="connsiteY4" fmla="*/ 96712 h 275809"/>
                <a:gd name="connsiteX5" fmla="*/ 216749 w 276532"/>
                <a:gd name="connsiteY5" fmla="*/ 172507 h 275809"/>
                <a:gd name="connsiteX6" fmla="*/ 220501 w 276532"/>
                <a:gd name="connsiteY6" fmla="*/ 194162 h 275809"/>
                <a:gd name="connsiteX7" fmla="*/ 267649 w 276532"/>
                <a:gd name="connsiteY7" fmla="*/ 240032 h 275809"/>
                <a:gd name="connsiteX8" fmla="*/ 274469 w 276532"/>
                <a:gd name="connsiteY8" fmla="*/ 264586 h 275809"/>
                <a:gd name="connsiteX9" fmla="*/ 241815 w 276532"/>
                <a:gd name="connsiteY9" fmla="*/ 267911 h 275809"/>
                <a:gd name="connsiteX10" fmla="*/ 191427 w 276532"/>
                <a:gd name="connsiteY10" fmla="*/ 217779 h 275809"/>
                <a:gd name="connsiteX11" fmla="*/ 175228 w 276532"/>
                <a:gd name="connsiteY11" fmla="*/ 215392 h 275809"/>
                <a:gd name="connsiteX12" fmla="*/ 93124 w 276532"/>
                <a:gd name="connsiteY12" fmla="*/ 229374 h 275809"/>
                <a:gd name="connsiteX13" fmla="*/ 85280 w 276532"/>
                <a:gd name="connsiteY13" fmla="*/ 229033 h 275809"/>
                <a:gd name="connsiteX14" fmla="*/ 58338 w 276532"/>
                <a:gd name="connsiteY14" fmla="*/ 217865 h 275809"/>
                <a:gd name="connsiteX15" fmla="*/ 73685 w 276532"/>
                <a:gd name="connsiteY15" fmla="*/ 180947 h 275809"/>
                <a:gd name="connsiteX16" fmla="*/ 101991 w 276532"/>
                <a:gd name="connsiteY16" fmla="*/ 191690 h 275809"/>
                <a:gd name="connsiteX17" fmla="*/ 194156 w 276532"/>
                <a:gd name="connsiteY17" fmla="*/ 114019 h 275809"/>
                <a:gd name="connsiteX18" fmla="*/ 131064 w 276532"/>
                <a:gd name="connsiteY18" fmla="*/ 39759 h 275809"/>
                <a:gd name="connsiteX19" fmla="*/ 43674 w 276532"/>
                <a:gd name="connsiteY19" fmla="*/ 87674 h 275809"/>
                <a:gd name="connsiteX20" fmla="*/ 73685 w 276532"/>
                <a:gd name="connsiteY20" fmla="*/ 180947 h 275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6532" h="275809">
                  <a:moveTo>
                    <a:pt x="58338" y="217865"/>
                  </a:moveTo>
                  <a:cubicBezTo>
                    <a:pt x="38388" y="203200"/>
                    <a:pt x="20313" y="187000"/>
                    <a:pt x="10508" y="163384"/>
                  </a:cubicBezTo>
                  <a:cubicBezTo>
                    <a:pt x="-7908" y="118709"/>
                    <a:pt x="-2366" y="77102"/>
                    <a:pt x="29094" y="40697"/>
                  </a:cubicBezTo>
                  <a:cubicBezTo>
                    <a:pt x="60982" y="3694"/>
                    <a:pt x="102418" y="-8242"/>
                    <a:pt x="149054" y="5570"/>
                  </a:cubicBezTo>
                  <a:cubicBezTo>
                    <a:pt x="193985" y="18870"/>
                    <a:pt x="220926" y="50331"/>
                    <a:pt x="230050" y="96712"/>
                  </a:cubicBezTo>
                  <a:cubicBezTo>
                    <a:pt x="235421" y="123739"/>
                    <a:pt x="230646" y="149316"/>
                    <a:pt x="216749" y="172507"/>
                  </a:cubicBezTo>
                  <a:cubicBezTo>
                    <a:pt x="210781" y="182482"/>
                    <a:pt x="213169" y="187427"/>
                    <a:pt x="220501" y="194162"/>
                  </a:cubicBezTo>
                  <a:cubicBezTo>
                    <a:pt x="236615" y="208997"/>
                    <a:pt x="252131" y="224514"/>
                    <a:pt x="267649" y="240032"/>
                  </a:cubicBezTo>
                  <a:cubicBezTo>
                    <a:pt x="274384" y="246767"/>
                    <a:pt x="279584" y="254270"/>
                    <a:pt x="274469" y="264586"/>
                  </a:cubicBezTo>
                  <a:cubicBezTo>
                    <a:pt x="267904" y="277972"/>
                    <a:pt x="254178" y="279762"/>
                    <a:pt x="241815" y="267911"/>
                  </a:cubicBezTo>
                  <a:cubicBezTo>
                    <a:pt x="224678" y="251541"/>
                    <a:pt x="207883" y="234831"/>
                    <a:pt x="191427" y="217779"/>
                  </a:cubicBezTo>
                  <a:cubicBezTo>
                    <a:pt x="186141" y="212323"/>
                    <a:pt x="182390" y="210958"/>
                    <a:pt x="175228" y="215392"/>
                  </a:cubicBezTo>
                  <a:cubicBezTo>
                    <a:pt x="149906" y="230909"/>
                    <a:pt x="122282" y="235086"/>
                    <a:pt x="93124" y="229374"/>
                  </a:cubicBezTo>
                  <a:cubicBezTo>
                    <a:pt x="90566" y="228863"/>
                    <a:pt x="87923" y="229118"/>
                    <a:pt x="85280" y="229033"/>
                  </a:cubicBezTo>
                  <a:cubicBezTo>
                    <a:pt x="76243" y="225367"/>
                    <a:pt x="67291" y="221615"/>
                    <a:pt x="58338" y="217865"/>
                  </a:cubicBezTo>
                  <a:close/>
                  <a:moveTo>
                    <a:pt x="73685" y="180947"/>
                  </a:moveTo>
                  <a:cubicBezTo>
                    <a:pt x="82126" y="187086"/>
                    <a:pt x="91248" y="191519"/>
                    <a:pt x="101991" y="191690"/>
                  </a:cubicBezTo>
                  <a:cubicBezTo>
                    <a:pt x="145302" y="206099"/>
                    <a:pt x="196628" y="162787"/>
                    <a:pt x="194156" y="114019"/>
                  </a:cubicBezTo>
                  <a:cubicBezTo>
                    <a:pt x="192280" y="76932"/>
                    <a:pt x="166106" y="46068"/>
                    <a:pt x="131064" y="39759"/>
                  </a:cubicBezTo>
                  <a:cubicBezTo>
                    <a:pt x="93977" y="33023"/>
                    <a:pt x="57571" y="53059"/>
                    <a:pt x="43674" y="87674"/>
                  </a:cubicBezTo>
                  <a:cubicBezTo>
                    <a:pt x="29948" y="121948"/>
                    <a:pt x="41968" y="159377"/>
                    <a:pt x="73685" y="180947"/>
                  </a:cubicBezTo>
                  <a:close/>
                </a:path>
              </a:pathLst>
            </a:custGeom>
            <a:solidFill>
              <a:srgbClr val="63BC9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A30F2ABB-9353-ED53-0DED-A86B0E2794E0}"/>
                </a:ext>
              </a:extLst>
            </p:cNvPr>
            <p:cNvSpPr/>
            <p:nvPr/>
          </p:nvSpPr>
          <p:spPr>
            <a:xfrm>
              <a:off x="6672493" y="4990424"/>
              <a:ext cx="349596" cy="164776"/>
            </a:xfrm>
            <a:custGeom>
              <a:avLst/>
              <a:gdLst>
                <a:gd name="connsiteX0" fmla="*/ 322740 w 349596"/>
                <a:gd name="connsiteY0" fmla="*/ 0 h 164776"/>
                <a:gd name="connsiteX1" fmla="*/ 349596 w 349596"/>
                <a:gd name="connsiteY1" fmla="*/ 11254 h 164776"/>
                <a:gd name="connsiteX2" fmla="*/ 314726 w 349596"/>
                <a:gd name="connsiteY2" fmla="*/ 93188 h 164776"/>
                <a:gd name="connsiteX3" fmla="*/ 285567 w 349596"/>
                <a:gd name="connsiteY3" fmla="*/ 98644 h 164776"/>
                <a:gd name="connsiteX4" fmla="*/ 244557 w 349596"/>
                <a:gd name="connsiteY4" fmla="*/ 59766 h 164776"/>
                <a:gd name="connsiteX5" fmla="*/ 229467 w 349596"/>
                <a:gd name="connsiteY5" fmla="*/ 60277 h 164776"/>
                <a:gd name="connsiteX6" fmla="*/ 170894 w 349596"/>
                <a:gd name="connsiteY6" fmla="*/ 117060 h 164776"/>
                <a:gd name="connsiteX7" fmla="*/ 141992 w 349596"/>
                <a:gd name="connsiteY7" fmla="*/ 114502 h 164776"/>
                <a:gd name="connsiteX8" fmla="*/ 97742 w 349596"/>
                <a:gd name="connsiteY8" fmla="*/ 50814 h 164776"/>
                <a:gd name="connsiteX9" fmla="*/ 90410 w 349596"/>
                <a:gd name="connsiteY9" fmla="*/ 59425 h 164776"/>
                <a:gd name="connsiteX10" fmla="*/ 33116 w 349596"/>
                <a:gd name="connsiteY10" fmla="*/ 150396 h 164776"/>
                <a:gd name="connsiteX11" fmla="*/ 25101 w 349596"/>
                <a:gd name="connsiteY11" fmla="*/ 160713 h 164776"/>
                <a:gd name="connsiteX12" fmla="*/ 5918 w 349596"/>
                <a:gd name="connsiteY12" fmla="*/ 161224 h 164776"/>
                <a:gd name="connsiteX13" fmla="*/ 2508 w 349596"/>
                <a:gd name="connsiteY13" fmla="*/ 142552 h 164776"/>
                <a:gd name="connsiteX14" fmla="*/ 83334 w 349596"/>
                <a:gd name="connsiteY14" fmla="*/ 15176 h 164776"/>
                <a:gd name="connsiteX15" fmla="*/ 111639 w 349596"/>
                <a:gd name="connsiteY15" fmla="*/ 16796 h 164776"/>
                <a:gd name="connsiteX16" fmla="*/ 165693 w 349596"/>
                <a:gd name="connsiteY16" fmla="*/ 91056 h 164776"/>
                <a:gd name="connsiteX17" fmla="*/ 223669 w 349596"/>
                <a:gd name="connsiteY17" fmla="*/ 26345 h 164776"/>
                <a:gd name="connsiteX18" fmla="*/ 253766 w 349596"/>
                <a:gd name="connsiteY18" fmla="*/ 26174 h 164776"/>
                <a:gd name="connsiteX19" fmla="*/ 294689 w 349596"/>
                <a:gd name="connsiteY19" fmla="*/ 64370 h 164776"/>
                <a:gd name="connsiteX20" fmla="*/ 322740 w 349596"/>
                <a:gd name="connsiteY20" fmla="*/ 0 h 16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49596" h="164776">
                  <a:moveTo>
                    <a:pt x="322740" y="0"/>
                  </a:moveTo>
                  <a:cubicBezTo>
                    <a:pt x="331692" y="3751"/>
                    <a:pt x="340644" y="7502"/>
                    <a:pt x="349596" y="11254"/>
                  </a:cubicBezTo>
                  <a:cubicBezTo>
                    <a:pt x="338001" y="38537"/>
                    <a:pt x="326661" y="65990"/>
                    <a:pt x="314726" y="93188"/>
                  </a:cubicBezTo>
                  <a:cubicBezTo>
                    <a:pt x="308331" y="107767"/>
                    <a:pt x="297589" y="109643"/>
                    <a:pt x="285567" y="98644"/>
                  </a:cubicBezTo>
                  <a:cubicBezTo>
                    <a:pt x="271670" y="85940"/>
                    <a:pt x="257602" y="73237"/>
                    <a:pt x="244557" y="59766"/>
                  </a:cubicBezTo>
                  <a:cubicBezTo>
                    <a:pt x="238333" y="53372"/>
                    <a:pt x="235093" y="54651"/>
                    <a:pt x="229467" y="60277"/>
                  </a:cubicBezTo>
                  <a:cubicBezTo>
                    <a:pt x="210284" y="79546"/>
                    <a:pt x="190503" y="98218"/>
                    <a:pt x="170894" y="117060"/>
                  </a:cubicBezTo>
                  <a:cubicBezTo>
                    <a:pt x="159213" y="128229"/>
                    <a:pt x="151114" y="127547"/>
                    <a:pt x="141992" y="114502"/>
                  </a:cubicBezTo>
                  <a:cubicBezTo>
                    <a:pt x="127157" y="93358"/>
                    <a:pt x="112491" y="72129"/>
                    <a:pt x="97742" y="50814"/>
                  </a:cubicBezTo>
                  <a:cubicBezTo>
                    <a:pt x="93223" y="52093"/>
                    <a:pt x="92370" y="56271"/>
                    <a:pt x="90410" y="59425"/>
                  </a:cubicBezTo>
                  <a:cubicBezTo>
                    <a:pt x="71312" y="89692"/>
                    <a:pt x="52214" y="120129"/>
                    <a:pt x="33116" y="150396"/>
                  </a:cubicBezTo>
                  <a:cubicBezTo>
                    <a:pt x="30814" y="154062"/>
                    <a:pt x="28341" y="157899"/>
                    <a:pt x="25101" y="160713"/>
                  </a:cubicBezTo>
                  <a:cubicBezTo>
                    <a:pt x="19133" y="165999"/>
                    <a:pt x="12227" y="166084"/>
                    <a:pt x="5918" y="161224"/>
                  </a:cubicBezTo>
                  <a:cubicBezTo>
                    <a:pt x="-562" y="156194"/>
                    <a:pt x="-1755" y="149288"/>
                    <a:pt x="2508" y="142552"/>
                  </a:cubicBezTo>
                  <a:cubicBezTo>
                    <a:pt x="29279" y="100008"/>
                    <a:pt x="56221" y="57464"/>
                    <a:pt x="83334" y="15176"/>
                  </a:cubicBezTo>
                  <a:cubicBezTo>
                    <a:pt x="88705" y="6821"/>
                    <a:pt x="105415" y="7929"/>
                    <a:pt x="111639" y="16796"/>
                  </a:cubicBezTo>
                  <a:cubicBezTo>
                    <a:pt x="127924" y="39986"/>
                    <a:pt x="144038" y="63347"/>
                    <a:pt x="165693" y="91056"/>
                  </a:cubicBezTo>
                  <a:cubicBezTo>
                    <a:pt x="184961" y="69400"/>
                    <a:pt x="203889" y="47489"/>
                    <a:pt x="223669" y="26345"/>
                  </a:cubicBezTo>
                  <a:cubicBezTo>
                    <a:pt x="234582" y="14664"/>
                    <a:pt x="241915" y="15176"/>
                    <a:pt x="253766" y="26174"/>
                  </a:cubicBezTo>
                  <a:cubicBezTo>
                    <a:pt x="267236" y="38622"/>
                    <a:pt x="280622" y="51240"/>
                    <a:pt x="294689" y="64370"/>
                  </a:cubicBezTo>
                  <a:cubicBezTo>
                    <a:pt x="304409" y="42117"/>
                    <a:pt x="313617" y="21059"/>
                    <a:pt x="322740" y="0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765C6198-D794-1E59-EDDF-DAF3E621F16F}"/>
                </a:ext>
              </a:extLst>
            </p:cNvPr>
            <p:cNvSpPr/>
            <p:nvPr/>
          </p:nvSpPr>
          <p:spPr>
            <a:xfrm>
              <a:off x="7010580" y="4845986"/>
              <a:ext cx="70578" cy="118177"/>
            </a:xfrm>
            <a:custGeom>
              <a:avLst/>
              <a:gdLst>
                <a:gd name="connsiteX0" fmla="*/ 0 w 70578"/>
                <a:gd name="connsiteY0" fmla="*/ 107520 h 118177"/>
                <a:gd name="connsiteX1" fmla="*/ 39475 w 70578"/>
                <a:gd name="connsiteY1" fmla="*/ 13821 h 118177"/>
                <a:gd name="connsiteX2" fmla="*/ 61130 w 70578"/>
                <a:gd name="connsiteY2" fmla="*/ 1799 h 118177"/>
                <a:gd name="connsiteX3" fmla="*/ 67695 w 70578"/>
                <a:gd name="connsiteY3" fmla="*/ 25842 h 118177"/>
                <a:gd name="connsiteX4" fmla="*/ 28220 w 70578"/>
                <a:gd name="connsiteY4" fmla="*/ 118178 h 118177"/>
                <a:gd name="connsiteX5" fmla="*/ 0 w 70578"/>
                <a:gd name="connsiteY5" fmla="*/ 107520 h 118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578" h="118177">
                  <a:moveTo>
                    <a:pt x="0" y="107520"/>
                  </a:moveTo>
                  <a:cubicBezTo>
                    <a:pt x="13129" y="76315"/>
                    <a:pt x="26174" y="45026"/>
                    <a:pt x="39475" y="13821"/>
                  </a:cubicBezTo>
                  <a:cubicBezTo>
                    <a:pt x="44930" y="1032"/>
                    <a:pt x="51837" y="-2634"/>
                    <a:pt x="61130" y="1799"/>
                  </a:cubicBezTo>
                  <a:cubicBezTo>
                    <a:pt x="72385" y="7256"/>
                    <a:pt x="72214" y="15611"/>
                    <a:pt x="67695" y="25842"/>
                  </a:cubicBezTo>
                  <a:cubicBezTo>
                    <a:pt x="54310" y="56535"/>
                    <a:pt x="41350" y="87400"/>
                    <a:pt x="28220" y="118178"/>
                  </a:cubicBezTo>
                  <a:cubicBezTo>
                    <a:pt x="17563" y="118092"/>
                    <a:pt x="8441" y="113659"/>
                    <a:pt x="0" y="107520"/>
                  </a:cubicBezTo>
                  <a:close/>
                </a:path>
              </a:pathLst>
            </a:custGeom>
            <a:solidFill>
              <a:srgbClr val="0C324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B2B732C1-AAFC-0FBA-CA8E-413B5007A29B}"/>
                </a:ext>
              </a:extLst>
            </p:cNvPr>
            <p:cNvSpPr/>
            <p:nvPr/>
          </p:nvSpPr>
          <p:spPr>
            <a:xfrm>
              <a:off x="6624016" y="4780432"/>
              <a:ext cx="629039" cy="422883"/>
            </a:xfrm>
            <a:custGeom>
              <a:avLst/>
              <a:gdLst>
                <a:gd name="connsiteX0" fmla="*/ 0 w 629039"/>
                <a:gd name="connsiteY0" fmla="*/ 0 h 422883"/>
                <a:gd name="connsiteX1" fmla="*/ 0 w 629039"/>
                <a:gd name="connsiteY1" fmla="*/ 422883 h 422883"/>
                <a:gd name="connsiteX2" fmla="*/ 629039 w 629039"/>
                <a:gd name="connsiteY2" fmla="*/ 422883 h 422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9039" h="422883">
                  <a:moveTo>
                    <a:pt x="0" y="0"/>
                  </a:moveTo>
                  <a:lnTo>
                    <a:pt x="0" y="422883"/>
                  </a:lnTo>
                  <a:lnTo>
                    <a:pt x="629039" y="422883"/>
                  </a:lnTo>
                </a:path>
              </a:pathLst>
            </a:custGeom>
            <a:noFill/>
            <a:ln w="34103" cap="flat">
              <a:solidFill>
                <a:srgbClr val="0C324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33" name="Graphic 2">
            <a:extLst>
              <a:ext uri="{FF2B5EF4-FFF2-40B4-BE49-F238E27FC236}">
                <a16:creationId xmlns:a16="http://schemas.microsoft.com/office/drawing/2014/main" id="{DD14A0C2-B656-4728-CCED-57680A0A007C}"/>
              </a:ext>
            </a:extLst>
          </p:cNvPr>
          <p:cNvGrpSpPr/>
          <p:nvPr/>
        </p:nvGrpSpPr>
        <p:grpSpPr>
          <a:xfrm>
            <a:off x="7611654" y="4772929"/>
            <a:ext cx="448375" cy="432176"/>
            <a:chOff x="7611654" y="4772929"/>
            <a:chExt cx="448375" cy="432176"/>
          </a:xfrm>
          <a:solidFill>
            <a:srgbClr val="15A551"/>
          </a:solidFill>
        </p:grpSpPr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1C02E126-3CE2-968C-651A-15FC59864ABA}"/>
                </a:ext>
              </a:extLst>
            </p:cNvPr>
            <p:cNvSpPr/>
            <p:nvPr/>
          </p:nvSpPr>
          <p:spPr>
            <a:xfrm>
              <a:off x="7898180" y="4893216"/>
              <a:ext cx="161849" cy="311632"/>
            </a:xfrm>
            <a:custGeom>
              <a:avLst/>
              <a:gdLst>
                <a:gd name="connsiteX0" fmla="*/ 101742 w 161849"/>
                <a:gd name="connsiteY0" fmla="*/ 283327 h 311632"/>
                <a:gd name="connsiteX1" fmla="*/ 100548 w 161849"/>
                <a:gd name="connsiteY1" fmla="*/ 284095 h 311632"/>
                <a:gd name="connsiteX2" fmla="*/ 49309 w 161849"/>
                <a:gd name="connsiteY2" fmla="*/ 311036 h 311632"/>
                <a:gd name="connsiteX3" fmla="*/ 44448 w 161849"/>
                <a:gd name="connsiteY3" fmla="*/ 311548 h 311632"/>
                <a:gd name="connsiteX4" fmla="*/ 44534 w 161849"/>
                <a:gd name="connsiteY4" fmla="*/ 311633 h 311632"/>
                <a:gd name="connsiteX5" fmla="*/ 44790 w 161849"/>
                <a:gd name="connsiteY5" fmla="*/ 308990 h 311632"/>
                <a:gd name="connsiteX6" fmla="*/ 45046 w 161849"/>
                <a:gd name="connsiteY6" fmla="*/ 282133 h 311632"/>
                <a:gd name="connsiteX7" fmla="*/ 44277 w 161849"/>
                <a:gd name="connsiteY7" fmla="*/ 278723 h 311632"/>
                <a:gd name="connsiteX8" fmla="*/ 44448 w 161849"/>
                <a:gd name="connsiteY8" fmla="*/ 278382 h 311632"/>
                <a:gd name="connsiteX9" fmla="*/ 44021 w 161849"/>
                <a:gd name="connsiteY9" fmla="*/ 277700 h 311632"/>
                <a:gd name="connsiteX10" fmla="*/ 43510 w 161849"/>
                <a:gd name="connsiteY10" fmla="*/ 274546 h 311632"/>
                <a:gd name="connsiteX11" fmla="*/ 41975 w 161849"/>
                <a:gd name="connsiteY11" fmla="*/ 272158 h 311632"/>
                <a:gd name="connsiteX12" fmla="*/ 41208 w 161849"/>
                <a:gd name="connsiteY12" fmla="*/ 269089 h 311632"/>
                <a:gd name="connsiteX13" fmla="*/ 40697 w 161849"/>
                <a:gd name="connsiteY13" fmla="*/ 266020 h 311632"/>
                <a:gd name="connsiteX14" fmla="*/ 39759 w 161849"/>
                <a:gd name="connsiteY14" fmla="*/ 264997 h 311632"/>
                <a:gd name="connsiteX15" fmla="*/ 38651 w 161849"/>
                <a:gd name="connsiteY15" fmla="*/ 259625 h 311632"/>
                <a:gd name="connsiteX16" fmla="*/ 38735 w 161849"/>
                <a:gd name="connsiteY16" fmla="*/ 258517 h 311632"/>
                <a:gd name="connsiteX17" fmla="*/ 32257 w 161849"/>
                <a:gd name="connsiteY17" fmla="*/ 237117 h 311632"/>
                <a:gd name="connsiteX18" fmla="*/ 31915 w 161849"/>
                <a:gd name="connsiteY18" fmla="*/ 236094 h 311632"/>
                <a:gd name="connsiteX19" fmla="*/ 24327 w 161849"/>
                <a:gd name="connsiteY19" fmla="*/ 211283 h 311632"/>
                <a:gd name="connsiteX20" fmla="*/ 21599 w 161849"/>
                <a:gd name="connsiteY20" fmla="*/ 204889 h 311632"/>
                <a:gd name="connsiteX21" fmla="*/ 21429 w 161849"/>
                <a:gd name="connsiteY21" fmla="*/ 204036 h 311632"/>
                <a:gd name="connsiteX22" fmla="*/ 18104 w 161849"/>
                <a:gd name="connsiteY22" fmla="*/ 191248 h 311632"/>
                <a:gd name="connsiteX23" fmla="*/ 17080 w 161849"/>
                <a:gd name="connsiteY23" fmla="*/ 190651 h 311632"/>
                <a:gd name="connsiteX24" fmla="*/ 18360 w 161849"/>
                <a:gd name="connsiteY24" fmla="*/ 189031 h 311632"/>
                <a:gd name="connsiteX25" fmla="*/ 16057 w 161849"/>
                <a:gd name="connsiteY25" fmla="*/ 165499 h 311632"/>
                <a:gd name="connsiteX26" fmla="*/ 15972 w 161849"/>
                <a:gd name="connsiteY26" fmla="*/ 160128 h 311632"/>
                <a:gd name="connsiteX27" fmla="*/ 15972 w 161849"/>
                <a:gd name="connsiteY27" fmla="*/ 155865 h 311632"/>
                <a:gd name="connsiteX28" fmla="*/ 16228 w 161849"/>
                <a:gd name="connsiteY28" fmla="*/ 149471 h 311632"/>
                <a:gd name="connsiteX29" fmla="*/ 16739 w 161849"/>
                <a:gd name="connsiteY29" fmla="*/ 145293 h 311632"/>
                <a:gd name="connsiteX30" fmla="*/ 17251 w 161849"/>
                <a:gd name="connsiteY30" fmla="*/ 140860 h 311632"/>
                <a:gd name="connsiteX31" fmla="*/ 23475 w 161849"/>
                <a:gd name="connsiteY31" fmla="*/ 119460 h 311632"/>
                <a:gd name="connsiteX32" fmla="*/ 38054 w 161849"/>
                <a:gd name="connsiteY32" fmla="*/ 94991 h 311632"/>
                <a:gd name="connsiteX33" fmla="*/ 38735 w 161849"/>
                <a:gd name="connsiteY33" fmla="*/ 93882 h 311632"/>
                <a:gd name="connsiteX34" fmla="*/ 45642 w 161849"/>
                <a:gd name="connsiteY34" fmla="*/ 86209 h 311632"/>
                <a:gd name="connsiteX35" fmla="*/ 47432 w 161849"/>
                <a:gd name="connsiteY35" fmla="*/ 84589 h 311632"/>
                <a:gd name="connsiteX36" fmla="*/ 51355 w 161849"/>
                <a:gd name="connsiteY36" fmla="*/ 81008 h 311632"/>
                <a:gd name="connsiteX37" fmla="*/ 61329 w 161849"/>
                <a:gd name="connsiteY37" fmla="*/ 81179 h 311632"/>
                <a:gd name="connsiteX38" fmla="*/ 93216 w 161849"/>
                <a:gd name="connsiteY38" fmla="*/ 154586 h 311632"/>
                <a:gd name="connsiteX39" fmla="*/ 96968 w 161849"/>
                <a:gd name="connsiteY39" fmla="*/ 178203 h 311632"/>
                <a:gd name="connsiteX40" fmla="*/ 99781 w 161849"/>
                <a:gd name="connsiteY40" fmla="*/ 169421 h 311632"/>
                <a:gd name="connsiteX41" fmla="*/ 100889 w 161849"/>
                <a:gd name="connsiteY41" fmla="*/ 160981 h 311632"/>
                <a:gd name="connsiteX42" fmla="*/ 72924 w 161849"/>
                <a:gd name="connsiteY42" fmla="*/ 70777 h 311632"/>
                <a:gd name="connsiteX43" fmla="*/ 69855 w 161849"/>
                <a:gd name="connsiteY43" fmla="*/ 67963 h 311632"/>
                <a:gd name="connsiteX44" fmla="*/ 55873 w 161849"/>
                <a:gd name="connsiteY44" fmla="*/ 51082 h 311632"/>
                <a:gd name="connsiteX45" fmla="*/ 51866 w 161849"/>
                <a:gd name="connsiteY45" fmla="*/ 47331 h 311632"/>
                <a:gd name="connsiteX46" fmla="*/ 47432 w 161849"/>
                <a:gd name="connsiteY46" fmla="*/ 43239 h 311632"/>
                <a:gd name="connsiteX47" fmla="*/ 45813 w 161849"/>
                <a:gd name="connsiteY47" fmla="*/ 42215 h 311632"/>
                <a:gd name="connsiteX48" fmla="*/ 31489 w 161849"/>
                <a:gd name="connsiteY48" fmla="*/ 31132 h 311632"/>
                <a:gd name="connsiteX49" fmla="*/ 22707 w 161849"/>
                <a:gd name="connsiteY49" fmla="*/ 25505 h 311632"/>
                <a:gd name="connsiteX50" fmla="*/ 12903 w 161849"/>
                <a:gd name="connsiteY50" fmla="*/ 20048 h 311632"/>
                <a:gd name="connsiteX51" fmla="*/ 12647 w 161849"/>
                <a:gd name="connsiteY51" fmla="*/ 19707 h 311632"/>
                <a:gd name="connsiteX52" fmla="*/ 12220 w 161849"/>
                <a:gd name="connsiteY52" fmla="*/ 19792 h 311632"/>
                <a:gd name="connsiteX53" fmla="*/ 9322 w 161849"/>
                <a:gd name="connsiteY53" fmla="*/ 18513 h 311632"/>
                <a:gd name="connsiteX54" fmla="*/ 2842 w 161849"/>
                <a:gd name="connsiteY54" fmla="*/ 15273 h 311632"/>
                <a:gd name="connsiteX55" fmla="*/ 1222 w 161849"/>
                <a:gd name="connsiteY55" fmla="*/ 9817 h 311632"/>
                <a:gd name="connsiteX56" fmla="*/ 7105 w 161849"/>
                <a:gd name="connsiteY56" fmla="*/ 3167 h 311632"/>
                <a:gd name="connsiteX57" fmla="*/ 8725 w 161849"/>
                <a:gd name="connsiteY57" fmla="*/ 2229 h 311632"/>
                <a:gd name="connsiteX58" fmla="*/ 33791 w 161849"/>
                <a:gd name="connsiteY58" fmla="*/ 5042 h 311632"/>
                <a:gd name="connsiteX59" fmla="*/ 52378 w 161849"/>
                <a:gd name="connsiteY59" fmla="*/ 17064 h 311632"/>
                <a:gd name="connsiteX60" fmla="*/ 65167 w 161849"/>
                <a:gd name="connsiteY60" fmla="*/ 27892 h 311632"/>
                <a:gd name="connsiteX61" fmla="*/ 65592 w 161849"/>
                <a:gd name="connsiteY61" fmla="*/ 28488 h 311632"/>
                <a:gd name="connsiteX62" fmla="*/ 76932 w 161849"/>
                <a:gd name="connsiteY62" fmla="*/ 39487 h 311632"/>
                <a:gd name="connsiteX63" fmla="*/ 84094 w 161849"/>
                <a:gd name="connsiteY63" fmla="*/ 47757 h 311632"/>
                <a:gd name="connsiteX64" fmla="*/ 95007 w 161849"/>
                <a:gd name="connsiteY64" fmla="*/ 62763 h 311632"/>
                <a:gd name="connsiteX65" fmla="*/ 99525 w 161849"/>
                <a:gd name="connsiteY65" fmla="*/ 64809 h 311632"/>
                <a:gd name="connsiteX66" fmla="*/ 100548 w 161849"/>
                <a:gd name="connsiteY66" fmla="*/ 64979 h 311632"/>
                <a:gd name="connsiteX67" fmla="*/ 101571 w 161849"/>
                <a:gd name="connsiteY67" fmla="*/ 65406 h 311632"/>
                <a:gd name="connsiteX68" fmla="*/ 149488 w 161849"/>
                <a:gd name="connsiteY68" fmla="*/ 103175 h 311632"/>
                <a:gd name="connsiteX69" fmla="*/ 149999 w 161849"/>
                <a:gd name="connsiteY69" fmla="*/ 104540 h 311632"/>
                <a:gd name="connsiteX70" fmla="*/ 155199 w 161849"/>
                <a:gd name="connsiteY70" fmla="*/ 116305 h 311632"/>
                <a:gd name="connsiteX71" fmla="*/ 161508 w 161849"/>
                <a:gd name="connsiteY71" fmla="*/ 145208 h 311632"/>
                <a:gd name="connsiteX72" fmla="*/ 161850 w 161849"/>
                <a:gd name="connsiteY72" fmla="*/ 163368 h 311632"/>
                <a:gd name="connsiteX73" fmla="*/ 159633 w 161849"/>
                <a:gd name="connsiteY73" fmla="*/ 184768 h 311632"/>
                <a:gd name="connsiteX74" fmla="*/ 158524 w 161849"/>
                <a:gd name="connsiteY74" fmla="*/ 190139 h 311632"/>
                <a:gd name="connsiteX75" fmla="*/ 157160 w 161849"/>
                <a:gd name="connsiteY75" fmla="*/ 196448 h 311632"/>
                <a:gd name="connsiteX76" fmla="*/ 152045 w 161849"/>
                <a:gd name="connsiteY76" fmla="*/ 213330 h 311632"/>
                <a:gd name="connsiteX77" fmla="*/ 150425 w 161849"/>
                <a:gd name="connsiteY77" fmla="*/ 215888 h 311632"/>
                <a:gd name="connsiteX78" fmla="*/ 104385 w 161849"/>
                <a:gd name="connsiteY78" fmla="*/ 280087 h 311632"/>
                <a:gd name="connsiteX79" fmla="*/ 101742 w 161849"/>
                <a:gd name="connsiteY79" fmla="*/ 283327 h 311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61849" h="311632">
                  <a:moveTo>
                    <a:pt x="101742" y="283327"/>
                  </a:moveTo>
                  <a:cubicBezTo>
                    <a:pt x="101316" y="283583"/>
                    <a:pt x="100889" y="283838"/>
                    <a:pt x="100548" y="284095"/>
                  </a:cubicBezTo>
                  <a:cubicBezTo>
                    <a:pt x="84605" y="295263"/>
                    <a:pt x="67638" y="304471"/>
                    <a:pt x="49309" y="311036"/>
                  </a:cubicBezTo>
                  <a:cubicBezTo>
                    <a:pt x="47688" y="311207"/>
                    <a:pt x="46069" y="311377"/>
                    <a:pt x="44448" y="311548"/>
                  </a:cubicBezTo>
                  <a:cubicBezTo>
                    <a:pt x="44448" y="311548"/>
                    <a:pt x="44534" y="311633"/>
                    <a:pt x="44534" y="311633"/>
                  </a:cubicBezTo>
                  <a:cubicBezTo>
                    <a:pt x="44619" y="310781"/>
                    <a:pt x="44704" y="309842"/>
                    <a:pt x="44790" y="308990"/>
                  </a:cubicBezTo>
                  <a:cubicBezTo>
                    <a:pt x="48029" y="300038"/>
                    <a:pt x="46921" y="291086"/>
                    <a:pt x="45046" y="282133"/>
                  </a:cubicBezTo>
                  <a:cubicBezTo>
                    <a:pt x="45130" y="280940"/>
                    <a:pt x="45046" y="279746"/>
                    <a:pt x="44277" y="278723"/>
                  </a:cubicBezTo>
                  <a:cubicBezTo>
                    <a:pt x="44363" y="278638"/>
                    <a:pt x="44534" y="278467"/>
                    <a:pt x="44448" y="278382"/>
                  </a:cubicBezTo>
                  <a:cubicBezTo>
                    <a:pt x="44363" y="278126"/>
                    <a:pt x="44192" y="277956"/>
                    <a:pt x="44021" y="277700"/>
                  </a:cubicBezTo>
                  <a:cubicBezTo>
                    <a:pt x="43852" y="276677"/>
                    <a:pt x="43681" y="275569"/>
                    <a:pt x="43510" y="274546"/>
                  </a:cubicBezTo>
                  <a:cubicBezTo>
                    <a:pt x="43852" y="273181"/>
                    <a:pt x="43254" y="272499"/>
                    <a:pt x="41975" y="272158"/>
                  </a:cubicBezTo>
                  <a:cubicBezTo>
                    <a:pt x="41635" y="271135"/>
                    <a:pt x="42743" y="269771"/>
                    <a:pt x="41208" y="269089"/>
                  </a:cubicBezTo>
                  <a:cubicBezTo>
                    <a:pt x="41038" y="268066"/>
                    <a:pt x="40867" y="267043"/>
                    <a:pt x="40697" y="266020"/>
                  </a:cubicBezTo>
                  <a:cubicBezTo>
                    <a:pt x="40867" y="265167"/>
                    <a:pt x="40527" y="264911"/>
                    <a:pt x="39759" y="264997"/>
                  </a:cubicBezTo>
                  <a:cubicBezTo>
                    <a:pt x="37883" y="263547"/>
                    <a:pt x="39674" y="261245"/>
                    <a:pt x="38651" y="259625"/>
                  </a:cubicBezTo>
                  <a:cubicBezTo>
                    <a:pt x="38651" y="259284"/>
                    <a:pt x="38735" y="258943"/>
                    <a:pt x="38735" y="258517"/>
                  </a:cubicBezTo>
                  <a:cubicBezTo>
                    <a:pt x="37798" y="251014"/>
                    <a:pt x="34814" y="244108"/>
                    <a:pt x="32257" y="237117"/>
                  </a:cubicBezTo>
                  <a:cubicBezTo>
                    <a:pt x="32171" y="236776"/>
                    <a:pt x="32001" y="236435"/>
                    <a:pt x="31915" y="236094"/>
                  </a:cubicBezTo>
                  <a:cubicBezTo>
                    <a:pt x="29357" y="227823"/>
                    <a:pt x="26885" y="219554"/>
                    <a:pt x="24327" y="211283"/>
                  </a:cubicBezTo>
                  <a:cubicBezTo>
                    <a:pt x="23560" y="209152"/>
                    <a:pt x="24071" y="206339"/>
                    <a:pt x="21599" y="204889"/>
                  </a:cubicBezTo>
                  <a:cubicBezTo>
                    <a:pt x="21599" y="204548"/>
                    <a:pt x="21514" y="204292"/>
                    <a:pt x="21429" y="204036"/>
                  </a:cubicBezTo>
                  <a:cubicBezTo>
                    <a:pt x="20746" y="199688"/>
                    <a:pt x="20064" y="195255"/>
                    <a:pt x="18104" y="191248"/>
                  </a:cubicBezTo>
                  <a:cubicBezTo>
                    <a:pt x="17762" y="191077"/>
                    <a:pt x="17421" y="190907"/>
                    <a:pt x="17080" y="190651"/>
                  </a:cubicBezTo>
                  <a:cubicBezTo>
                    <a:pt x="18444" y="190907"/>
                    <a:pt x="18274" y="189884"/>
                    <a:pt x="18360" y="189031"/>
                  </a:cubicBezTo>
                  <a:cubicBezTo>
                    <a:pt x="18785" y="181102"/>
                    <a:pt x="16654" y="173343"/>
                    <a:pt x="16057" y="165499"/>
                  </a:cubicBezTo>
                  <a:cubicBezTo>
                    <a:pt x="16057" y="163709"/>
                    <a:pt x="15972" y="161919"/>
                    <a:pt x="15972" y="160128"/>
                  </a:cubicBezTo>
                  <a:cubicBezTo>
                    <a:pt x="15972" y="158679"/>
                    <a:pt x="15972" y="157315"/>
                    <a:pt x="15972" y="155865"/>
                  </a:cubicBezTo>
                  <a:cubicBezTo>
                    <a:pt x="16057" y="153734"/>
                    <a:pt x="16143" y="151602"/>
                    <a:pt x="16228" y="149471"/>
                  </a:cubicBezTo>
                  <a:cubicBezTo>
                    <a:pt x="17080" y="148192"/>
                    <a:pt x="16910" y="146743"/>
                    <a:pt x="16739" y="145293"/>
                  </a:cubicBezTo>
                  <a:cubicBezTo>
                    <a:pt x="16910" y="143844"/>
                    <a:pt x="17080" y="142395"/>
                    <a:pt x="17251" y="140860"/>
                  </a:cubicBezTo>
                  <a:cubicBezTo>
                    <a:pt x="19297" y="133698"/>
                    <a:pt x="21343" y="126536"/>
                    <a:pt x="23475" y="119460"/>
                  </a:cubicBezTo>
                  <a:cubicBezTo>
                    <a:pt x="27567" y="110849"/>
                    <a:pt x="32341" y="102664"/>
                    <a:pt x="38054" y="94991"/>
                  </a:cubicBezTo>
                  <a:cubicBezTo>
                    <a:pt x="38310" y="94649"/>
                    <a:pt x="38566" y="94308"/>
                    <a:pt x="38735" y="93882"/>
                  </a:cubicBezTo>
                  <a:cubicBezTo>
                    <a:pt x="41379" y="91665"/>
                    <a:pt x="43681" y="89022"/>
                    <a:pt x="45642" y="86209"/>
                  </a:cubicBezTo>
                  <a:cubicBezTo>
                    <a:pt x="46238" y="85697"/>
                    <a:pt x="46836" y="85186"/>
                    <a:pt x="47432" y="84589"/>
                  </a:cubicBezTo>
                  <a:cubicBezTo>
                    <a:pt x="48711" y="83395"/>
                    <a:pt x="50161" y="82287"/>
                    <a:pt x="51355" y="81008"/>
                  </a:cubicBezTo>
                  <a:cubicBezTo>
                    <a:pt x="56043" y="75893"/>
                    <a:pt x="57066" y="75722"/>
                    <a:pt x="61329" y="81179"/>
                  </a:cubicBezTo>
                  <a:cubicBezTo>
                    <a:pt x="78210" y="102920"/>
                    <a:pt x="86992" y="128241"/>
                    <a:pt x="93216" y="154586"/>
                  </a:cubicBezTo>
                  <a:cubicBezTo>
                    <a:pt x="95007" y="162345"/>
                    <a:pt x="95433" y="170359"/>
                    <a:pt x="96968" y="178203"/>
                  </a:cubicBezTo>
                  <a:cubicBezTo>
                    <a:pt x="98247" y="175304"/>
                    <a:pt x="99185" y="172405"/>
                    <a:pt x="99781" y="169421"/>
                  </a:cubicBezTo>
                  <a:cubicBezTo>
                    <a:pt x="100378" y="166608"/>
                    <a:pt x="100719" y="163795"/>
                    <a:pt x="100889" y="160981"/>
                  </a:cubicBezTo>
                  <a:cubicBezTo>
                    <a:pt x="102510" y="127560"/>
                    <a:pt x="91170" y="98060"/>
                    <a:pt x="72924" y="70777"/>
                  </a:cubicBezTo>
                  <a:cubicBezTo>
                    <a:pt x="72157" y="69583"/>
                    <a:pt x="71220" y="68475"/>
                    <a:pt x="69855" y="67963"/>
                  </a:cubicBezTo>
                  <a:cubicBezTo>
                    <a:pt x="65848" y="61740"/>
                    <a:pt x="61500" y="55857"/>
                    <a:pt x="55873" y="51082"/>
                  </a:cubicBezTo>
                  <a:cubicBezTo>
                    <a:pt x="54849" y="49462"/>
                    <a:pt x="53571" y="48184"/>
                    <a:pt x="51866" y="47331"/>
                  </a:cubicBezTo>
                  <a:cubicBezTo>
                    <a:pt x="50416" y="45967"/>
                    <a:pt x="48967" y="44602"/>
                    <a:pt x="47432" y="43239"/>
                  </a:cubicBezTo>
                  <a:cubicBezTo>
                    <a:pt x="47261" y="42301"/>
                    <a:pt x="46665" y="42045"/>
                    <a:pt x="45813" y="42215"/>
                  </a:cubicBezTo>
                  <a:cubicBezTo>
                    <a:pt x="41720" y="37611"/>
                    <a:pt x="36775" y="34116"/>
                    <a:pt x="31489" y="31132"/>
                  </a:cubicBezTo>
                  <a:cubicBezTo>
                    <a:pt x="28846" y="28744"/>
                    <a:pt x="25947" y="26784"/>
                    <a:pt x="22707" y="25505"/>
                  </a:cubicBezTo>
                  <a:cubicBezTo>
                    <a:pt x="19041" y="24482"/>
                    <a:pt x="16739" y="20815"/>
                    <a:pt x="12903" y="20048"/>
                  </a:cubicBezTo>
                  <a:lnTo>
                    <a:pt x="12647" y="19707"/>
                  </a:lnTo>
                  <a:lnTo>
                    <a:pt x="12220" y="19792"/>
                  </a:lnTo>
                  <a:cubicBezTo>
                    <a:pt x="11282" y="19366"/>
                    <a:pt x="10345" y="18939"/>
                    <a:pt x="9322" y="18513"/>
                  </a:cubicBezTo>
                  <a:cubicBezTo>
                    <a:pt x="7702" y="16467"/>
                    <a:pt x="5059" y="16212"/>
                    <a:pt x="2842" y="15273"/>
                  </a:cubicBezTo>
                  <a:cubicBezTo>
                    <a:pt x="-313" y="13910"/>
                    <a:pt x="-824" y="12290"/>
                    <a:pt x="1222" y="9817"/>
                  </a:cubicBezTo>
                  <a:cubicBezTo>
                    <a:pt x="3098" y="7515"/>
                    <a:pt x="5144" y="5384"/>
                    <a:pt x="7105" y="3167"/>
                  </a:cubicBezTo>
                  <a:cubicBezTo>
                    <a:pt x="7617" y="2826"/>
                    <a:pt x="8213" y="2570"/>
                    <a:pt x="8725" y="2229"/>
                  </a:cubicBezTo>
                  <a:cubicBezTo>
                    <a:pt x="17591" y="-1693"/>
                    <a:pt x="25862" y="-244"/>
                    <a:pt x="33791" y="5042"/>
                  </a:cubicBezTo>
                  <a:cubicBezTo>
                    <a:pt x="39929" y="9135"/>
                    <a:pt x="46238" y="13057"/>
                    <a:pt x="52378" y="17064"/>
                  </a:cubicBezTo>
                  <a:cubicBezTo>
                    <a:pt x="56641" y="20645"/>
                    <a:pt x="60904" y="24311"/>
                    <a:pt x="65167" y="27892"/>
                  </a:cubicBezTo>
                  <a:cubicBezTo>
                    <a:pt x="65167" y="28233"/>
                    <a:pt x="65252" y="28404"/>
                    <a:pt x="65592" y="28488"/>
                  </a:cubicBezTo>
                  <a:cubicBezTo>
                    <a:pt x="69344" y="32155"/>
                    <a:pt x="73180" y="35821"/>
                    <a:pt x="76932" y="39487"/>
                  </a:cubicBezTo>
                  <a:cubicBezTo>
                    <a:pt x="79319" y="42215"/>
                    <a:pt x="81706" y="45029"/>
                    <a:pt x="84094" y="47757"/>
                  </a:cubicBezTo>
                  <a:cubicBezTo>
                    <a:pt x="87759" y="52787"/>
                    <a:pt x="91340" y="57733"/>
                    <a:pt x="95007" y="62763"/>
                  </a:cubicBezTo>
                  <a:cubicBezTo>
                    <a:pt x="96115" y="64383"/>
                    <a:pt x="97564" y="65150"/>
                    <a:pt x="99525" y="64809"/>
                  </a:cubicBezTo>
                  <a:cubicBezTo>
                    <a:pt x="99866" y="65065"/>
                    <a:pt x="100122" y="65065"/>
                    <a:pt x="100548" y="64979"/>
                  </a:cubicBezTo>
                  <a:cubicBezTo>
                    <a:pt x="100889" y="65150"/>
                    <a:pt x="101231" y="65235"/>
                    <a:pt x="101571" y="65406"/>
                  </a:cubicBezTo>
                  <a:cubicBezTo>
                    <a:pt x="122886" y="71203"/>
                    <a:pt x="138318" y="84503"/>
                    <a:pt x="149488" y="103175"/>
                  </a:cubicBezTo>
                  <a:cubicBezTo>
                    <a:pt x="149657" y="103602"/>
                    <a:pt x="149828" y="104113"/>
                    <a:pt x="149999" y="104540"/>
                  </a:cubicBezTo>
                  <a:cubicBezTo>
                    <a:pt x="151703" y="108461"/>
                    <a:pt x="153494" y="112383"/>
                    <a:pt x="155199" y="116305"/>
                  </a:cubicBezTo>
                  <a:cubicBezTo>
                    <a:pt x="158013" y="125769"/>
                    <a:pt x="160060" y="135489"/>
                    <a:pt x="161508" y="145208"/>
                  </a:cubicBezTo>
                  <a:cubicBezTo>
                    <a:pt x="161594" y="151261"/>
                    <a:pt x="161764" y="157315"/>
                    <a:pt x="161850" y="163368"/>
                  </a:cubicBezTo>
                  <a:cubicBezTo>
                    <a:pt x="161083" y="170530"/>
                    <a:pt x="160315" y="177691"/>
                    <a:pt x="159633" y="184768"/>
                  </a:cubicBezTo>
                  <a:cubicBezTo>
                    <a:pt x="158951" y="186473"/>
                    <a:pt x="158268" y="188178"/>
                    <a:pt x="158524" y="190139"/>
                  </a:cubicBezTo>
                  <a:cubicBezTo>
                    <a:pt x="157672" y="192185"/>
                    <a:pt x="156905" y="194231"/>
                    <a:pt x="157160" y="196448"/>
                  </a:cubicBezTo>
                  <a:cubicBezTo>
                    <a:pt x="155370" y="202076"/>
                    <a:pt x="153068" y="207447"/>
                    <a:pt x="152045" y="213330"/>
                  </a:cubicBezTo>
                  <a:cubicBezTo>
                    <a:pt x="150766" y="213671"/>
                    <a:pt x="150766" y="214950"/>
                    <a:pt x="150425" y="215888"/>
                  </a:cubicBezTo>
                  <a:cubicBezTo>
                    <a:pt x="140279" y="241039"/>
                    <a:pt x="125103" y="262524"/>
                    <a:pt x="104385" y="280087"/>
                  </a:cubicBezTo>
                  <a:cubicBezTo>
                    <a:pt x="103362" y="281025"/>
                    <a:pt x="102595" y="282219"/>
                    <a:pt x="101742" y="283327"/>
                  </a:cubicBezTo>
                  <a:close/>
                </a:path>
              </a:pathLst>
            </a:custGeom>
            <a:solidFill>
              <a:srgbClr val="15A55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C386EA2B-58AC-9FB1-3FEF-CCED5C9426B4}"/>
                </a:ext>
              </a:extLst>
            </p:cNvPr>
            <p:cNvSpPr/>
            <p:nvPr/>
          </p:nvSpPr>
          <p:spPr>
            <a:xfrm>
              <a:off x="7611654" y="5010911"/>
              <a:ext cx="291243" cy="194194"/>
            </a:xfrm>
            <a:custGeom>
              <a:avLst/>
              <a:gdLst>
                <a:gd name="connsiteX0" fmla="*/ 151675 w 291243"/>
                <a:gd name="connsiteY0" fmla="*/ 192659 h 194194"/>
                <a:gd name="connsiteX1" fmla="*/ 149372 w 291243"/>
                <a:gd name="connsiteY1" fmla="*/ 193256 h 194194"/>
                <a:gd name="connsiteX2" fmla="*/ 148349 w 291243"/>
                <a:gd name="connsiteY2" fmla="*/ 193427 h 194194"/>
                <a:gd name="connsiteX3" fmla="*/ 147838 w 291243"/>
                <a:gd name="connsiteY3" fmla="*/ 193341 h 194194"/>
                <a:gd name="connsiteX4" fmla="*/ 147412 w 291243"/>
                <a:gd name="connsiteY4" fmla="*/ 193597 h 194194"/>
                <a:gd name="connsiteX5" fmla="*/ 145280 w 291243"/>
                <a:gd name="connsiteY5" fmla="*/ 193767 h 194194"/>
                <a:gd name="connsiteX6" fmla="*/ 136584 w 291243"/>
                <a:gd name="connsiteY6" fmla="*/ 194194 h 194194"/>
                <a:gd name="connsiteX7" fmla="*/ 134794 w 291243"/>
                <a:gd name="connsiteY7" fmla="*/ 194194 h 194194"/>
                <a:gd name="connsiteX8" fmla="*/ 131468 w 291243"/>
                <a:gd name="connsiteY8" fmla="*/ 194023 h 194194"/>
                <a:gd name="connsiteX9" fmla="*/ 107937 w 291243"/>
                <a:gd name="connsiteY9" fmla="*/ 190272 h 194194"/>
                <a:gd name="connsiteX10" fmla="*/ 105976 w 291243"/>
                <a:gd name="connsiteY10" fmla="*/ 190187 h 194194"/>
                <a:gd name="connsiteX11" fmla="*/ 105976 w 291243"/>
                <a:gd name="connsiteY11" fmla="*/ 190187 h 194194"/>
                <a:gd name="connsiteX12" fmla="*/ 93699 w 291243"/>
                <a:gd name="connsiteY12" fmla="*/ 184560 h 194194"/>
                <a:gd name="connsiteX13" fmla="*/ 68633 w 291243"/>
                <a:gd name="connsiteY13" fmla="*/ 170577 h 194194"/>
                <a:gd name="connsiteX14" fmla="*/ 68122 w 291243"/>
                <a:gd name="connsiteY14" fmla="*/ 169980 h 194194"/>
                <a:gd name="connsiteX15" fmla="*/ 65138 w 291243"/>
                <a:gd name="connsiteY15" fmla="*/ 167849 h 194194"/>
                <a:gd name="connsiteX16" fmla="*/ 65052 w 291243"/>
                <a:gd name="connsiteY16" fmla="*/ 167593 h 194194"/>
                <a:gd name="connsiteX17" fmla="*/ 64711 w 291243"/>
                <a:gd name="connsiteY17" fmla="*/ 167593 h 194194"/>
                <a:gd name="connsiteX18" fmla="*/ 63261 w 291243"/>
                <a:gd name="connsiteY18" fmla="*/ 166485 h 194194"/>
                <a:gd name="connsiteX19" fmla="*/ 63006 w 291243"/>
                <a:gd name="connsiteY19" fmla="*/ 166655 h 194194"/>
                <a:gd name="connsiteX20" fmla="*/ 63261 w 291243"/>
                <a:gd name="connsiteY20" fmla="*/ 166485 h 194194"/>
                <a:gd name="connsiteX21" fmla="*/ 60875 w 291243"/>
                <a:gd name="connsiteY21" fmla="*/ 164609 h 194194"/>
                <a:gd name="connsiteX22" fmla="*/ 53372 w 291243"/>
                <a:gd name="connsiteY22" fmla="*/ 158129 h 194194"/>
                <a:gd name="connsiteX23" fmla="*/ 51155 w 291243"/>
                <a:gd name="connsiteY23" fmla="*/ 155998 h 194194"/>
                <a:gd name="connsiteX24" fmla="*/ 42715 w 291243"/>
                <a:gd name="connsiteY24" fmla="*/ 147387 h 194194"/>
                <a:gd name="connsiteX25" fmla="*/ 41861 w 291243"/>
                <a:gd name="connsiteY25" fmla="*/ 146279 h 194194"/>
                <a:gd name="connsiteX26" fmla="*/ 36320 w 291243"/>
                <a:gd name="connsiteY26" fmla="*/ 139884 h 194194"/>
                <a:gd name="connsiteX27" fmla="*/ 33933 w 291243"/>
                <a:gd name="connsiteY27" fmla="*/ 136815 h 194194"/>
                <a:gd name="connsiteX28" fmla="*/ 12106 w 291243"/>
                <a:gd name="connsiteY28" fmla="*/ 98278 h 194194"/>
                <a:gd name="connsiteX29" fmla="*/ 11680 w 291243"/>
                <a:gd name="connsiteY29" fmla="*/ 97255 h 194194"/>
                <a:gd name="connsiteX30" fmla="*/ 10998 w 291243"/>
                <a:gd name="connsiteY30" fmla="*/ 95550 h 194194"/>
                <a:gd name="connsiteX31" fmla="*/ 11083 w 291243"/>
                <a:gd name="connsiteY31" fmla="*/ 95208 h 194194"/>
                <a:gd name="connsiteX32" fmla="*/ 10827 w 291243"/>
                <a:gd name="connsiteY32" fmla="*/ 95038 h 194194"/>
                <a:gd name="connsiteX33" fmla="*/ 9634 w 291243"/>
                <a:gd name="connsiteY33" fmla="*/ 91798 h 194194"/>
                <a:gd name="connsiteX34" fmla="*/ 8781 w 291243"/>
                <a:gd name="connsiteY34" fmla="*/ 89496 h 194194"/>
                <a:gd name="connsiteX35" fmla="*/ 8952 w 291243"/>
                <a:gd name="connsiteY35" fmla="*/ 89155 h 194194"/>
                <a:gd name="connsiteX36" fmla="*/ 8526 w 291243"/>
                <a:gd name="connsiteY36" fmla="*/ 88558 h 194194"/>
                <a:gd name="connsiteX37" fmla="*/ 8270 w 291243"/>
                <a:gd name="connsiteY37" fmla="*/ 87535 h 194194"/>
                <a:gd name="connsiteX38" fmla="*/ 3155 w 291243"/>
                <a:gd name="connsiteY38" fmla="*/ 67244 h 194194"/>
                <a:gd name="connsiteX39" fmla="*/ 1790 w 291243"/>
                <a:gd name="connsiteY39" fmla="*/ 58718 h 194194"/>
                <a:gd name="connsiteX40" fmla="*/ 1363 w 291243"/>
                <a:gd name="connsiteY40" fmla="*/ 55307 h 194194"/>
                <a:gd name="connsiteX41" fmla="*/ 0 w 291243"/>
                <a:gd name="connsiteY41" fmla="*/ 51897 h 194194"/>
                <a:gd name="connsiteX42" fmla="*/ 852 w 291243"/>
                <a:gd name="connsiteY42" fmla="*/ 48060 h 194194"/>
                <a:gd name="connsiteX43" fmla="*/ 938 w 291243"/>
                <a:gd name="connsiteY43" fmla="*/ 26660 h 194194"/>
                <a:gd name="connsiteX44" fmla="*/ 4433 w 291243"/>
                <a:gd name="connsiteY44" fmla="*/ 3982 h 194194"/>
                <a:gd name="connsiteX45" fmla="*/ 7332 w 291243"/>
                <a:gd name="connsiteY45" fmla="*/ 60 h 194194"/>
                <a:gd name="connsiteX46" fmla="*/ 36235 w 291243"/>
                <a:gd name="connsiteY46" fmla="*/ 16003 h 194194"/>
                <a:gd name="connsiteX47" fmla="*/ 36235 w 291243"/>
                <a:gd name="connsiteY47" fmla="*/ 16003 h 194194"/>
                <a:gd name="connsiteX48" fmla="*/ 37173 w 291243"/>
                <a:gd name="connsiteY48" fmla="*/ 16344 h 194194"/>
                <a:gd name="connsiteX49" fmla="*/ 56441 w 291243"/>
                <a:gd name="connsiteY49" fmla="*/ 21374 h 194194"/>
                <a:gd name="connsiteX50" fmla="*/ 59766 w 291243"/>
                <a:gd name="connsiteY50" fmla="*/ 22227 h 194194"/>
                <a:gd name="connsiteX51" fmla="*/ 61727 w 291243"/>
                <a:gd name="connsiteY51" fmla="*/ 22397 h 194194"/>
                <a:gd name="connsiteX52" fmla="*/ 66161 w 291243"/>
                <a:gd name="connsiteY52" fmla="*/ 23506 h 194194"/>
                <a:gd name="connsiteX53" fmla="*/ 66161 w 291243"/>
                <a:gd name="connsiteY53" fmla="*/ 23506 h 194194"/>
                <a:gd name="connsiteX54" fmla="*/ 74856 w 291243"/>
                <a:gd name="connsiteY54" fmla="*/ 25467 h 194194"/>
                <a:gd name="connsiteX55" fmla="*/ 82274 w 291243"/>
                <a:gd name="connsiteY55" fmla="*/ 26746 h 194194"/>
                <a:gd name="connsiteX56" fmla="*/ 86452 w 291243"/>
                <a:gd name="connsiteY56" fmla="*/ 28024 h 194194"/>
                <a:gd name="connsiteX57" fmla="*/ 99496 w 291243"/>
                <a:gd name="connsiteY57" fmla="*/ 30923 h 194194"/>
                <a:gd name="connsiteX58" fmla="*/ 108022 w 291243"/>
                <a:gd name="connsiteY58" fmla="*/ 33055 h 194194"/>
                <a:gd name="connsiteX59" fmla="*/ 119788 w 291243"/>
                <a:gd name="connsiteY59" fmla="*/ 36380 h 194194"/>
                <a:gd name="connsiteX60" fmla="*/ 122005 w 291243"/>
                <a:gd name="connsiteY60" fmla="*/ 37147 h 194194"/>
                <a:gd name="connsiteX61" fmla="*/ 122942 w 291243"/>
                <a:gd name="connsiteY61" fmla="*/ 37488 h 194194"/>
                <a:gd name="connsiteX62" fmla="*/ 126182 w 291243"/>
                <a:gd name="connsiteY62" fmla="*/ 38597 h 194194"/>
                <a:gd name="connsiteX63" fmla="*/ 128399 w 291243"/>
                <a:gd name="connsiteY63" fmla="*/ 39449 h 194194"/>
                <a:gd name="connsiteX64" fmla="*/ 129252 w 291243"/>
                <a:gd name="connsiteY64" fmla="*/ 39790 h 194194"/>
                <a:gd name="connsiteX65" fmla="*/ 131468 w 291243"/>
                <a:gd name="connsiteY65" fmla="*/ 40643 h 194194"/>
                <a:gd name="connsiteX66" fmla="*/ 177508 w 291243"/>
                <a:gd name="connsiteY66" fmla="*/ 70398 h 194194"/>
                <a:gd name="connsiteX67" fmla="*/ 179640 w 291243"/>
                <a:gd name="connsiteY67" fmla="*/ 72615 h 194194"/>
                <a:gd name="connsiteX68" fmla="*/ 195668 w 291243"/>
                <a:gd name="connsiteY68" fmla="*/ 99386 h 194194"/>
                <a:gd name="connsiteX69" fmla="*/ 199505 w 291243"/>
                <a:gd name="connsiteY69" fmla="*/ 110214 h 194194"/>
                <a:gd name="connsiteX70" fmla="*/ 203257 w 291243"/>
                <a:gd name="connsiteY70" fmla="*/ 124964 h 194194"/>
                <a:gd name="connsiteX71" fmla="*/ 203171 w 291243"/>
                <a:gd name="connsiteY71" fmla="*/ 127095 h 194194"/>
                <a:gd name="connsiteX72" fmla="*/ 202063 w 291243"/>
                <a:gd name="connsiteY72" fmla="*/ 128119 h 194194"/>
                <a:gd name="connsiteX73" fmla="*/ 201125 w 291243"/>
                <a:gd name="connsiteY73" fmla="*/ 128374 h 194194"/>
                <a:gd name="connsiteX74" fmla="*/ 178617 w 291243"/>
                <a:gd name="connsiteY74" fmla="*/ 130335 h 194194"/>
                <a:gd name="connsiteX75" fmla="*/ 172308 w 291243"/>
                <a:gd name="connsiteY75" fmla="*/ 130250 h 194194"/>
                <a:gd name="connsiteX76" fmla="*/ 171455 w 291243"/>
                <a:gd name="connsiteY76" fmla="*/ 130165 h 194194"/>
                <a:gd name="connsiteX77" fmla="*/ 163611 w 291243"/>
                <a:gd name="connsiteY77" fmla="*/ 129397 h 194194"/>
                <a:gd name="connsiteX78" fmla="*/ 160457 w 291243"/>
                <a:gd name="connsiteY78" fmla="*/ 128800 h 194194"/>
                <a:gd name="connsiteX79" fmla="*/ 100946 w 291243"/>
                <a:gd name="connsiteY79" fmla="*/ 113113 h 194194"/>
                <a:gd name="connsiteX80" fmla="*/ 96171 w 291243"/>
                <a:gd name="connsiteY80" fmla="*/ 112772 h 194194"/>
                <a:gd name="connsiteX81" fmla="*/ 153977 w 291243"/>
                <a:gd name="connsiteY81" fmla="*/ 140907 h 194194"/>
                <a:gd name="connsiteX82" fmla="*/ 154147 w 291243"/>
                <a:gd name="connsiteY82" fmla="*/ 140907 h 194194"/>
                <a:gd name="connsiteX83" fmla="*/ 155767 w 291243"/>
                <a:gd name="connsiteY83" fmla="*/ 141163 h 194194"/>
                <a:gd name="connsiteX84" fmla="*/ 161394 w 291243"/>
                <a:gd name="connsiteY84" fmla="*/ 142101 h 194194"/>
                <a:gd name="connsiteX85" fmla="*/ 161821 w 291243"/>
                <a:gd name="connsiteY85" fmla="*/ 142357 h 194194"/>
                <a:gd name="connsiteX86" fmla="*/ 162332 w 291243"/>
                <a:gd name="connsiteY86" fmla="*/ 142271 h 194194"/>
                <a:gd name="connsiteX87" fmla="*/ 166851 w 291243"/>
                <a:gd name="connsiteY87" fmla="*/ 142953 h 194194"/>
                <a:gd name="connsiteX88" fmla="*/ 173160 w 291243"/>
                <a:gd name="connsiteY88" fmla="*/ 143636 h 194194"/>
                <a:gd name="connsiteX89" fmla="*/ 177594 w 291243"/>
                <a:gd name="connsiteY89" fmla="*/ 143977 h 194194"/>
                <a:gd name="connsiteX90" fmla="*/ 211270 w 291243"/>
                <a:gd name="connsiteY90" fmla="*/ 141930 h 194194"/>
                <a:gd name="connsiteX91" fmla="*/ 213914 w 291243"/>
                <a:gd name="connsiteY91" fmla="*/ 141674 h 194194"/>
                <a:gd name="connsiteX92" fmla="*/ 216472 w 291243"/>
                <a:gd name="connsiteY92" fmla="*/ 141078 h 194194"/>
                <a:gd name="connsiteX93" fmla="*/ 216898 w 291243"/>
                <a:gd name="connsiteY93" fmla="*/ 141248 h 194194"/>
                <a:gd name="connsiteX94" fmla="*/ 217239 w 291243"/>
                <a:gd name="connsiteY94" fmla="*/ 140992 h 194194"/>
                <a:gd name="connsiteX95" fmla="*/ 219541 w 291243"/>
                <a:gd name="connsiteY95" fmla="*/ 140310 h 194194"/>
                <a:gd name="connsiteX96" fmla="*/ 221502 w 291243"/>
                <a:gd name="connsiteY96" fmla="*/ 139969 h 194194"/>
                <a:gd name="connsiteX97" fmla="*/ 222525 w 291243"/>
                <a:gd name="connsiteY97" fmla="*/ 139799 h 194194"/>
                <a:gd name="connsiteX98" fmla="*/ 249722 w 291243"/>
                <a:gd name="connsiteY98" fmla="*/ 130506 h 194194"/>
                <a:gd name="connsiteX99" fmla="*/ 276664 w 291243"/>
                <a:gd name="connsiteY99" fmla="*/ 115585 h 194194"/>
                <a:gd name="connsiteX100" fmla="*/ 281012 w 291243"/>
                <a:gd name="connsiteY100" fmla="*/ 112005 h 194194"/>
                <a:gd name="connsiteX101" fmla="*/ 289794 w 291243"/>
                <a:gd name="connsiteY101" fmla="*/ 112260 h 194194"/>
                <a:gd name="connsiteX102" fmla="*/ 290561 w 291243"/>
                <a:gd name="connsiteY102" fmla="*/ 115415 h 194194"/>
                <a:gd name="connsiteX103" fmla="*/ 291243 w 291243"/>
                <a:gd name="connsiteY103" fmla="*/ 118484 h 194194"/>
                <a:gd name="connsiteX104" fmla="*/ 291243 w 291243"/>
                <a:gd name="connsiteY104" fmla="*/ 125987 h 194194"/>
                <a:gd name="connsiteX105" fmla="*/ 290732 w 291243"/>
                <a:gd name="connsiteY105" fmla="*/ 129227 h 194194"/>
                <a:gd name="connsiteX106" fmla="*/ 284849 w 291243"/>
                <a:gd name="connsiteY106" fmla="*/ 137923 h 194194"/>
                <a:gd name="connsiteX107" fmla="*/ 271634 w 291243"/>
                <a:gd name="connsiteY107" fmla="*/ 146279 h 194194"/>
                <a:gd name="connsiteX108" fmla="*/ 245971 w 291243"/>
                <a:gd name="connsiteY108" fmla="*/ 157277 h 194194"/>
                <a:gd name="connsiteX109" fmla="*/ 228920 w 291243"/>
                <a:gd name="connsiteY109" fmla="*/ 162478 h 194194"/>
                <a:gd name="connsiteX110" fmla="*/ 226617 w 291243"/>
                <a:gd name="connsiteY110" fmla="*/ 162989 h 194194"/>
                <a:gd name="connsiteX111" fmla="*/ 224657 w 291243"/>
                <a:gd name="connsiteY111" fmla="*/ 163586 h 194194"/>
                <a:gd name="connsiteX112" fmla="*/ 216045 w 291243"/>
                <a:gd name="connsiteY112" fmla="*/ 165035 h 194194"/>
                <a:gd name="connsiteX113" fmla="*/ 213829 w 291243"/>
                <a:gd name="connsiteY113" fmla="*/ 165717 h 194194"/>
                <a:gd name="connsiteX114" fmla="*/ 209395 w 291243"/>
                <a:gd name="connsiteY114" fmla="*/ 166229 h 194194"/>
                <a:gd name="connsiteX115" fmla="*/ 204194 w 291243"/>
                <a:gd name="connsiteY115" fmla="*/ 166911 h 194194"/>
                <a:gd name="connsiteX116" fmla="*/ 202063 w 291243"/>
                <a:gd name="connsiteY116" fmla="*/ 167082 h 194194"/>
                <a:gd name="connsiteX117" fmla="*/ 192173 w 291243"/>
                <a:gd name="connsiteY117" fmla="*/ 169640 h 194194"/>
                <a:gd name="connsiteX118" fmla="*/ 151675 w 291243"/>
                <a:gd name="connsiteY118" fmla="*/ 192659 h 194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291243" h="194194">
                  <a:moveTo>
                    <a:pt x="151675" y="192659"/>
                  </a:moveTo>
                  <a:cubicBezTo>
                    <a:pt x="150908" y="192830"/>
                    <a:pt x="150141" y="193000"/>
                    <a:pt x="149372" y="193256"/>
                  </a:cubicBezTo>
                  <a:cubicBezTo>
                    <a:pt x="149032" y="193341"/>
                    <a:pt x="148691" y="193427"/>
                    <a:pt x="148349" y="193427"/>
                  </a:cubicBezTo>
                  <a:lnTo>
                    <a:pt x="147838" y="193341"/>
                  </a:lnTo>
                  <a:lnTo>
                    <a:pt x="147412" y="193597"/>
                  </a:lnTo>
                  <a:cubicBezTo>
                    <a:pt x="146730" y="193683"/>
                    <a:pt x="145963" y="193683"/>
                    <a:pt x="145280" y="193767"/>
                  </a:cubicBezTo>
                  <a:cubicBezTo>
                    <a:pt x="142382" y="193938"/>
                    <a:pt x="139483" y="194023"/>
                    <a:pt x="136584" y="194194"/>
                  </a:cubicBezTo>
                  <a:cubicBezTo>
                    <a:pt x="135987" y="194194"/>
                    <a:pt x="135391" y="194194"/>
                    <a:pt x="134794" y="194194"/>
                  </a:cubicBezTo>
                  <a:cubicBezTo>
                    <a:pt x="133685" y="194109"/>
                    <a:pt x="132577" y="194023"/>
                    <a:pt x="131468" y="194023"/>
                  </a:cubicBezTo>
                  <a:cubicBezTo>
                    <a:pt x="123625" y="192744"/>
                    <a:pt x="115781" y="191551"/>
                    <a:pt x="107937" y="190272"/>
                  </a:cubicBezTo>
                  <a:cubicBezTo>
                    <a:pt x="107255" y="190272"/>
                    <a:pt x="106573" y="190272"/>
                    <a:pt x="105976" y="190187"/>
                  </a:cubicBezTo>
                  <a:cubicBezTo>
                    <a:pt x="105976" y="190187"/>
                    <a:pt x="105976" y="190187"/>
                    <a:pt x="105976" y="190187"/>
                  </a:cubicBezTo>
                  <a:cubicBezTo>
                    <a:pt x="102651" y="186691"/>
                    <a:pt x="97792" y="186350"/>
                    <a:pt x="93699" y="184560"/>
                  </a:cubicBezTo>
                  <a:cubicBezTo>
                    <a:pt x="84832" y="180723"/>
                    <a:pt x="76903" y="175352"/>
                    <a:pt x="68633" y="170577"/>
                  </a:cubicBezTo>
                  <a:cubicBezTo>
                    <a:pt x="68633" y="170236"/>
                    <a:pt x="68462" y="170066"/>
                    <a:pt x="68122" y="169980"/>
                  </a:cubicBezTo>
                  <a:cubicBezTo>
                    <a:pt x="67439" y="168787"/>
                    <a:pt x="66416" y="168190"/>
                    <a:pt x="65138" y="167849"/>
                  </a:cubicBezTo>
                  <a:lnTo>
                    <a:pt x="65052" y="167593"/>
                  </a:lnTo>
                  <a:cubicBezTo>
                    <a:pt x="65052" y="167593"/>
                    <a:pt x="64711" y="167593"/>
                    <a:pt x="64711" y="167593"/>
                  </a:cubicBezTo>
                  <a:cubicBezTo>
                    <a:pt x="64199" y="167252"/>
                    <a:pt x="63773" y="166911"/>
                    <a:pt x="63261" y="166485"/>
                  </a:cubicBezTo>
                  <a:lnTo>
                    <a:pt x="63006" y="166655"/>
                  </a:lnTo>
                  <a:lnTo>
                    <a:pt x="63261" y="166485"/>
                  </a:lnTo>
                  <a:cubicBezTo>
                    <a:pt x="62750" y="165462"/>
                    <a:pt x="62068" y="164694"/>
                    <a:pt x="60875" y="164609"/>
                  </a:cubicBezTo>
                  <a:cubicBezTo>
                    <a:pt x="57379" y="163586"/>
                    <a:pt x="56612" y="159494"/>
                    <a:pt x="53372" y="158129"/>
                  </a:cubicBezTo>
                  <a:cubicBezTo>
                    <a:pt x="53031" y="157021"/>
                    <a:pt x="52178" y="156339"/>
                    <a:pt x="51155" y="155998"/>
                  </a:cubicBezTo>
                  <a:cubicBezTo>
                    <a:pt x="48341" y="153099"/>
                    <a:pt x="45528" y="150200"/>
                    <a:pt x="42715" y="147387"/>
                  </a:cubicBezTo>
                  <a:cubicBezTo>
                    <a:pt x="42459" y="147046"/>
                    <a:pt x="42117" y="146620"/>
                    <a:pt x="41861" y="146279"/>
                  </a:cubicBezTo>
                  <a:cubicBezTo>
                    <a:pt x="39986" y="144147"/>
                    <a:pt x="38110" y="142016"/>
                    <a:pt x="36320" y="139884"/>
                  </a:cubicBezTo>
                  <a:cubicBezTo>
                    <a:pt x="35552" y="138861"/>
                    <a:pt x="34700" y="137838"/>
                    <a:pt x="33933" y="136815"/>
                  </a:cubicBezTo>
                  <a:cubicBezTo>
                    <a:pt x="25578" y="124623"/>
                    <a:pt x="18075" y="111834"/>
                    <a:pt x="12106" y="98278"/>
                  </a:cubicBezTo>
                  <a:cubicBezTo>
                    <a:pt x="11935" y="97937"/>
                    <a:pt x="11851" y="97596"/>
                    <a:pt x="11680" y="97255"/>
                  </a:cubicBezTo>
                  <a:cubicBezTo>
                    <a:pt x="11424" y="96658"/>
                    <a:pt x="11168" y="96061"/>
                    <a:pt x="10998" y="95550"/>
                  </a:cubicBezTo>
                  <a:cubicBezTo>
                    <a:pt x="10998" y="95550"/>
                    <a:pt x="11083" y="95208"/>
                    <a:pt x="11083" y="95208"/>
                  </a:cubicBezTo>
                  <a:lnTo>
                    <a:pt x="10827" y="95038"/>
                  </a:lnTo>
                  <a:cubicBezTo>
                    <a:pt x="10827" y="93759"/>
                    <a:pt x="10572" y="92651"/>
                    <a:pt x="9634" y="91798"/>
                  </a:cubicBezTo>
                  <a:cubicBezTo>
                    <a:pt x="9378" y="91031"/>
                    <a:pt x="9122" y="90264"/>
                    <a:pt x="8781" y="89496"/>
                  </a:cubicBezTo>
                  <a:cubicBezTo>
                    <a:pt x="8866" y="89411"/>
                    <a:pt x="8952" y="89241"/>
                    <a:pt x="8952" y="89155"/>
                  </a:cubicBezTo>
                  <a:cubicBezTo>
                    <a:pt x="8866" y="88899"/>
                    <a:pt x="8696" y="88729"/>
                    <a:pt x="8526" y="88558"/>
                  </a:cubicBezTo>
                  <a:cubicBezTo>
                    <a:pt x="8441" y="88218"/>
                    <a:pt x="8355" y="87876"/>
                    <a:pt x="8270" y="87535"/>
                  </a:cubicBezTo>
                  <a:cubicBezTo>
                    <a:pt x="6564" y="80800"/>
                    <a:pt x="4859" y="73979"/>
                    <a:pt x="3155" y="67244"/>
                  </a:cubicBezTo>
                  <a:cubicBezTo>
                    <a:pt x="2728" y="64430"/>
                    <a:pt x="2301" y="61531"/>
                    <a:pt x="1790" y="58718"/>
                  </a:cubicBezTo>
                  <a:cubicBezTo>
                    <a:pt x="1619" y="57609"/>
                    <a:pt x="1449" y="56416"/>
                    <a:pt x="1363" y="55307"/>
                  </a:cubicBezTo>
                  <a:cubicBezTo>
                    <a:pt x="1619" y="53943"/>
                    <a:pt x="2217" y="52323"/>
                    <a:pt x="0" y="51897"/>
                  </a:cubicBezTo>
                  <a:cubicBezTo>
                    <a:pt x="1534" y="50874"/>
                    <a:pt x="1108" y="49510"/>
                    <a:pt x="852" y="48060"/>
                  </a:cubicBezTo>
                  <a:cubicBezTo>
                    <a:pt x="852" y="40898"/>
                    <a:pt x="938" y="33822"/>
                    <a:pt x="938" y="26660"/>
                  </a:cubicBezTo>
                  <a:cubicBezTo>
                    <a:pt x="2046" y="19072"/>
                    <a:pt x="3155" y="11485"/>
                    <a:pt x="4433" y="3982"/>
                  </a:cubicBezTo>
                  <a:cubicBezTo>
                    <a:pt x="4689" y="2447"/>
                    <a:pt x="4007" y="-452"/>
                    <a:pt x="7332" y="60"/>
                  </a:cubicBezTo>
                  <a:cubicBezTo>
                    <a:pt x="15006" y="8926"/>
                    <a:pt x="25236" y="13104"/>
                    <a:pt x="36235" y="16003"/>
                  </a:cubicBezTo>
                  <a:lnTo>
                    <a:pt x="36235" y="16003"/>
                  </a:lnTo>
                  <a:cubicBezTo>
                    <a:pt x="36575" y="16088"/>
                    <a:pt x="36831" y="16259"/>
                    <a:pt x="37173" y="16344"/>
                  </a:cubicBezTo>
                  <a:cubicBezTo>
                    <a:pt x="43311" y="18987"/>
                    <a:pt x="49876" y="20351"/>
                    <a:pt x="56441" y="21374"/>
                  </a:cubicBezTo>
                  <a:cubicBezTo>
                    <a:pt x="57379" y="22312"/>
                    <a:pt x="58573" y="22397"/>
                    <a:pt x="59766" y="22227"/>
                  </a:cubicBezTo>
                  <a:cubicBezTo>
                    <a:pt x="60448" y="22312"/>
                    <a:pt x="61045" y="22397"/>
                    <a:pt x="61727" y="22397"/>
                  </a:cubicBezTo>
                  <a:cubicBezTo>
                    <a:pt x="63091" y="23421"/>
                    <a:pt x="64540" y="23506"/>
                    <a:pt x="66161" y="23506"/>
                  </a:cubicBezTo>
                  <a:lnTo>
                    <a:pt x="66161" y="23506"/>
                  </a:lnTo>
                  <a:cubicBezTo>
                    <a:pt x="68889" y="24870"/>
                    <a:pt x="71873" y="25126"/>
                    <a:pt x="74856" y="25467"/>
                  </a:cubicBezTo>
                  <a:cubicBezTo>
                    <a:pt x="77159" y="26660"/>
                    <a:pt x="79631" y="27087"/>
                    <a:pt x="82274" y="26746"/>
                  </a:cubicBezTo>
                  <a:cubicBezTo>
                    <a:pt x="83297" y="28451"/>
                    <a:pt x="85088" y="27343"/>
                    <a:pt x="86452" y="28024"/>
                  </a:cubicBezTo>
                  <a:cubicBezTo>
                    <a:pt x="90545" y="30156"/>
                    <a:pt x="95319" y="29218"/>
                    <a:pt x="99496" y="30923"/>
                  </a:cubicBezTo>
                  <a:cubicBezTo>
                    <a:pt x="102225" y="32117"/>
                    <a:pt x="105038" y="32884"/>
                    <a:pt x="108022" y="33055"/>
                  </a:cubicBezTo>
                  <a:cubicBezTo>
                    <a:pt x="111774" y="34760"/>
                    <a:pt x="115781" y="35527"/>
                    <a:pt x="119788" y="36380"/>
                  </a:cubicBezTo>
                  <a:cubicBezTo>
                    <a:pt x="120300" y="37232"/>
                    <a:pt x="121152" y="37232"/>
                    <a:pt x="122005" y="37147"/>
                  </a:cubicBezTo>
                  <a:cubicBezTo>
                    <a:pt x="122346" y="37232"/>
                    <a:pt x="122687" y="37318"/>
                    <a:pt x="122942" y="37488"/>
                  </a:cubicBezTo>
                  <a:cubicBezTo>
                    <a:pt x="123795" y="38426"/>
                    <a:pt x="124989" y="38597"/>
                    <a:pt x="126182" y="38597"/>
                  </a:cubicBezTo>
                  <a:cubicBezTo>
                    <a:pt x="126950" y="38852"/>
                    <a:pt x="127717" y="39194"/>
                    <a:pt x="128399" y="39449"/>
                  </a:cubicBezTo>
                  <a:cubicBezTo>
                    <a:pt x="128655" y="39535"/>
                    <a:pt x="128997" y="39705"/>
                    <a:pt x="129252" y="39790"/>
                  </a:cubicBezTo>
                  <a:cubicBezTo>
                    <a:pt x="130020" y="40046"/>
                    <a:pt x="130787" y="40387"/>
                    <a:pt x="131468" y="40643"/>
                  </a:cubicBezTo>
                  <a:cubicBezTo>
                    <a:pt x="148605" y="47890"/>
                    <a:pt x="164463" y="57013"/>
                    <a:pt x="177508" y="70398"/>
                  </a:cubicBezTo>
                  <a:cubicBezTo>
                    <a:pt x="178190" y="71166"/>
                    <a:pt x="178873" y="71847"/>
                    <a:pt x="179640" y="72615"/>
                  </a:cubicBezTo>
                  <a:cubicBezTo>
                    <a:pt x="185778" y="81056"/>
                    <a:pt x="191576" y="89752"/>
                    <a:pt x="195668" y="99386"/>
                  </a:cubicBezTo>
                  <a:cubicBezTo>
                    <a:pt x="196947" y="102967"/>
                    <a:pt x="198227" y="106633"/>
                    <a:pt x="199505" y="110214"/>
                  </a:cubicBezTo>
                  <a:cubicBezTo>
                    <a:pt x="200784" y="115159"/>
                    <a:pt x="201977" y="120104"/>
                    <a:pt x="203257" y="124964"/>
                  </a:cubicBezTo>
                  <a:cubicBezTo>
                    <a:pt x="203257" y="125646"/>
                    <a:pt x="203171" y="126413"/>
                    <a:pt x="203171" y="127095"/>
                  </a:cubicBezTo>
                  <a:cubicBezTo>
                    <a:pt x="202830" y="127436"/>
                    <a:pt x="202404" y="127777"/>
                    <a:pt x="202063" y="128119"/>
                  </a:cubicBezTo>
                  <a:cubicBezTo>
                    <a:pt x="201721" y="127948"/>
                    <a:pt x="201381" y="128119"/>
                    <a:pt x="201125" y="128374"/>
                  </a:cubicBezTo>
                  <a:cubicBezTo>
                    <a:pt x="193622" y="129056"/>
                    <a:pt x="186119" y="129653"/>
                    <a:pt x="178617" y="130335"/>
                  </a:cubicBezTo>
                  <a:cubicBezTo>
                    <a:pt x="176485" y="130335"/>
                    <a:pt x="174439" y="130250"/>
                    <a:pt x="172308" y="130250"/>
                  </a:cubicBezTo>
                  <a:cubicBezTo>
                    <a:pt x="172052" y="129909"/>
                    <a:pt x="171711" y="129909"/>
                    <a:pt x="171455" y="130165"/>
                  </a:cubicBezTo>
                  <a:cubicBezTo>
                    <a:pt x="168897" y="129227"/>
                    <a:pt x="166255" y="129312"/>
                    <a:pt x="163611" y="129397"/>
                  </a:cubicBezTo>
                  <a:cubicBezTo>
                    <a:pt x="162588" y="129142"/>
                    <a:pt x="161565" y="128886"/>
                    <a:pt x="160457" y="128800"/>
                  </a:cubicBezTo>
                  <a:cubicBezTo>
                    <a:pt x="139824" y="126499"/>
                    <a:pt x="119959" y="121639"/>
                    <a:pt x="100946" y="113113"/>
                  </a:cubicBezTo>
                  <a:cubicBezTo>
                    <a:pt x="99582" y="112516"/>
                    <a:pt x="98217" y="111408"/>
                    <a:pt x="96171" y="112772"/>
                  </a:cubicBezTo>
                  <a:cubicBezTo>
                    <a:pt x="112285" y="129056"/>
                    <a:pt x="132066" y="136985"/>
                    <a:pt x="153977" y="140907"/>
                  </a:cubicBezTo>
                  <a:lnTo>
                    <a:pt x="154147" y="140907"/>
                  </a:lnTo>
                  <a:cubicBezTo>
                    <a:pt x="154574" y="141504"/>
                    <a:pt x="155171" y="141674"/>
                    <a:pt x="155767" y="141163"/>
                  </a:cubicBezTo>
                  <a:cubicBezTo>
                    <a:pt x="157558" y="142101"/>
                    <a:pt x="159433" y="142271"/>
                    <a:pt x="161394" y="142101"/>
                  </a:cubicBezTo>
                  <a:lnTo>
                    <a:pt x="161821" y="142357"/>
                  </a:lnTo>
                  <a:lnTo>
                    <a:pt x="162332" y="142271"/>
                  </a:lnTo>
                  <a:cubicBezTo>
                    <a:pt x="163696" y="143380"/>
                    <a:pt x="165317" y="142953"/>
                    <a:pt x="166851" y="142953"/>
                  </a:cubicBezTo>
                  <a:cubicBezTo>
                    <a:pt x="168897" y="143550"/>
                    <a:pt x="170943" y="144062"/>
                    <a:pt x="173160" y="143636"/>
                  </a:cubicBezTo>
                  <a:cubicBezTo>
                    <a:pt x="174610" y="143721"/>
                    <a:pt x="176058" y="143891"/>
                    <a:pt x="177594" y="143977"/>
                  </a:cubicBezTo>
                  <a:cubicBezTo>
                    <a:pt x="188933" y="144829"/>
                    <a:pt x="200187" y="145000"/>
                    <a:pt x="211270" y="141930"/>
                  </a:cubicBezTo>
                  <a:cubicBezTo>
                    <a:pt x="212124" y="141845"/>
                    <a:pt x="213062" y="141760"/>
                    <a:pt x="213914" y="141674"/>
                  </a:cubicBezTo>
                  <a:cubicBezTo>
                    <a:pt x="214766" y="141504"/>
                    <a:pt x="215619" y="141248"/>
                    <a:pt x="216472" y="141078"/>
                  </a:cubicBezTo>
                  <a:lnTo>
                    <a:pt x="216898" y="141248"/>
                  </a:lnTo>
                  <a:lnTo>
                    <a:pt x="217239" y="140992"/>
                  </a:lnTo>
                  <a:cubicBezTo>
                    <a:pt x="218091" y="141163"/>
                    <a:pt x="219029" y="141248"/>
                    <a:pt x="219541" y="140310"/>
                  </a:cubicBezTo>
                  <a:cubicBezTo>
                    <a:pt x="220223" y="140225"/>
                    <a:pt x="220819" y="140054"/>
                    <a:pt x="221502" y="139969"/>
                  </a:cubicBezTo>
                  <a:cubicBezTo>
                    <a:pt x="221842" y="139884"/>
                    <a:pt x="222184" y="139884"/>
                    <a:pt x="222525" y="139799"/>
                  </a:cubicBezTo>
                  <a:cubicBezTo>
                    <a:pt x="232074" y="138094"/>
                    <a:pt x="241111" y="134939"/>
                    <a:pt x="249722" y="130506"/>
                  </a:cubicBezTo>
                  <a:cubicBezTo>
                    <a:pt x="259527" y="126925"/>
                    <a:pt x="268565" y="122065"/>
                    <a:pt x="276664" y="115585"/>
                  </a:cubicBezTo>
                  <a:cubicBezTo>
                    <a:pt x="278114" y="114391"/>
                    <a:pt x="279648" y="113283"/>
                    <a:pt x="281012" y="112005"/>
                  </a:cubicBezTo>
                  <a:cubicBezTo>
                    <a:pt x="284082" y="109105"/>
                    <a:pt x="286980" y="108424"/>
                    <a:pt x="289794" y="112260"/>
                  </a:cubicBezTo>
                  <a:cubicBezTo>
                    <a:pt x="289880" y="113368"/>
                    <a:pt x="289368" y="114562"/>
                    <a:pt x="290561" y="115415"/>
                  </a:cubicBezTo>
                  <a:cubicBezTo>
                    <a:pt x="290817" y="116438"/>
                    <a:pt x="291073" y="117461"/>
                    <a:pt x="291243" y="118484"/>
                  </a:cubicBezTo>
                  <a:cubicBezTo>
                    <a:pt x="291243" y="120957"/>
                    <a:pt x="291243" y="123514"/>
                    <a:pt x="291243" y="125987"/>
                  </a:cubicBezTo>
                  <a:cubicBezTo>
                    <a:pt x="291073" y="127095"/>
                    <a:pt x="290903" y="128119"/>
                    <a:pt x="290732" y="129227"/>
                  </a:cubicBezTo>
                  <a:cubicBezTo>
                    <a:pt x="288771" y="132125"/>
                    <a:pt x="286811" y="135024"/>
                    <a:pt x="284849" y="137923"/>
                  </a:cubicBezTo>
                  <a:cubicBezTo>
                    <a:pt x="281012" y="141589"/>
                    <a:pt x="276238" y="143806"/>
                    <a:pt x="271634" y="146279"/>
                  </a:cubicBezTo>
                  <a:cubicBezTo>
                    <a:pt x="263108" y="149945"/>
                    <a:pt x="254497" y="153611"/>
                    <a:pt x="245971" y="157277"/>
                  </a:cubicBezTo>
                  <a:cubicBezTo>
                    <a:pt x="240259" y="158982"/>
                    <a:pt x="234631" y="160687"/>
                    <a:pt x="228920" y="162478"/>
                  </a:cubicBezTo>
                  <a:cubicBezTo>
                    <a:pt x="228152" y="162648"/>
                    <a:pt x="227384" y="162819"/>
                    <a:pt x="226617" y="162989"/>
                  </a:cubicBezTo>
                  <a:cubicBezTo>
                    <a:pt x="225936" y="163160"/>
                    <a:pt x="225253" y="163415"/>
                    <a:pt x="224657" y="163586"/>
                  </a:cubicBezTo>
                  <a:cubicBezTo>
                    <a:pt x="222013" y="165206"/>
                    <a:pt x="218859" y="163927"/>
                    <a:pt x="216045" y="165035"/>
                  </a:cubicBezTo>
                  <a:cubicBezTo>
                    <a:pt x="215193" y="164865"/>
                    <a:pt x="214425" y="164780"/>
                    <a:pt x="213829" y="165717"/>
                  </a:cubicBezTo>
                  <a:cubicBezTo>
                    <a:pt x="212379" y="165888"/>
                    <a:pt x="210930" y="166058"/>
                    <a:pt x="209395" y="166229"/>
                  </a:cubicBezTo>
                  <a:cubicBezTo>
                    <a:pt x="207605" y="165888"/>
                    <a:pt x="205899" y="166229"/>
                    <a:pt x="204194" y="166911"/>
                  </a:cubicBezTo>
                  <a:cubicBezTo>
                    <a:pt x="203513" y="166997"/>
                    <a:pt x="202745" y="166997"/>
                    <a:pt x="202063" y="167082"/>
                  </a:cubicBezTo>
                  <a:cubicBezTo>
                    <a:pt x="198567" y="166997"/>
                    <a:pt x="194987" y="166485"/>
                    <a:pt x="192173" y="169640"/>
                  </a:cubicBezTo>
                  <a:cubicBezTo>
                    <a:pt x="181260" y="181746"/>
                    <a:pt x="167533" y="188993"/>
                    <a:pt x="151675" y="192659"/>
                  </a:cubicBezTo>
                  <a:close/>
                </a:path>
              </a:pathLst>
            </a:custGeom>
            <a:solidFill>
              <a:srgbClr val="15A55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24E7A53B-9475-F5A3-0DFC-E3321A3A62DE}"/>
                </a:ext>
              </a:extLst>
            </p:cNvPr>
            <p:cNvSpPr/>
            <p:nvPr/>
          </p:nvSpPr>
          <p:spPr>
            <a:xfrm>
              <a:off x="7696519" y="4772929"/>
              <a:ext cx="259685" cy="234260"/>
            </a:xfrm>
            <a:custGeom>
              <a:avLst/>
              <a:gdLst>
                <a:gd name="connsiteX0" fmla="*/ 53083 w 259685"/>
                <a:gd name="connsiteY0" fmla="*/ 30608 h 234260"/>
                <a:gd name="connsiteX1" fmla="*/ 69197 w 259685"/>
                <a:gd name="connsiteY1" fmla="*/ 19865 h 234260"/>
                <a:gd name="connsiteX2" fmla="*/ 92643 w 259685"/>
                <a:gd name="connsiteY2" fmla="*/ 9123 h 234260"/>
                <a:gd name="connsiteX3" fmla="*/ 95712 w 259685"/>
                <a:gd name="connsiteY3" fmla="*/ 8270 h 234260"/>
                <a:gd name="connsiteX4" fmla="*/ 124786 w 259685"/>
                <a:gd name="connsiteY4" fmla="*/ 1279 h 234260"/>
                <a:gd name="connsiteX5" fmla="*/ 139621 w 259685"/>
                <a:gd name="connsiteY5" fmla="*/ 0 h 234260"/>
                <a:gd name="connsiteX6" fmla="*/ 163067 w 259685"/>
                <a:gd name="connsiteY6" fmla="*/ 341 h 234260"/>
                <a:gd name="connsiteX7" fmla="*/ 171678 w 259685"/>
                <a:gd name="connsiteY7" fmla="*/ 1449 h 234260"/>
                <a:gd name="connsiteX8" fmla="*/ 172872 w 259685"/>
                <a:gd name="connsiteY8" fmla="*/ 1875 h 234260"/>
                <a:gd name="connsiteX9" fmla="*/ 177135 w 259685"/>
                <a:gd name="connsiteY9" fmla="*/ 2302 h 234260"/>
                <a:gd name="connsiteX10" fmla="*/ 199643 w 259685"/>
                <a:gd name="connsiteY10" fmla="*/ 8355 h 234260"/>
                <a:gd name="connsiteX11" fmla="*/ 210215 w 259685"/>
                <a:gd name="connsiteY11" fmla="*/ 12107 h 234260"/>
                <a:gd name="connsiteX12" fmla="*/ 210215 w 259685"/>
                <a:gd name="connsiteY12" fmla="*/ 12107 h 234260"/>
                <a:gd name="connsiteX13" fmla="*/ 212432 w 259685"/>
                <a:gd name="connsiteY13" fmla="*/ 13130 h 234260"/>
                <a:gd name="connsiteX14" fmla="*/ 234941 w 259685"/>
                <a:gd name="connsiteY14" fmla="*/ 24981 h 234260"/>
                <a:gd name="connsiteX15" fmla="*/ 239288 w 259685"/>
                <a:gd name="connsiteY15" fmla="*/ 27709 h 234260"/>
                <a:gd name="connsiteX16" fmla="*/ 257364 w 259685"/>
                <a:gd name="connsiteY16" fmla="*/ 42203 h 234260"/>
                <a:gd name="connsiteX17" fmla="*/ 259665 w 259685"/>
                <a:gd name="connsiteY17" fmla="*/ 44164 h 234260"/>
                <a:gd name="connsiteX18" fmla="*/ 256425 w 259685"/>
                <a:gd name="connsiteY18" fmla="*/ 46807 h 234260"/>
                <a:gd name="connsiteX19" fmla="*/ 231530 w 259685"/>
                <a:gd name="connsiteY19" fmla="*/ 63347 h 234260"/>
                <a:gd name="connsiteX20" fmla="*/ 230762 w 259685"/>
                <a:gd name="connsiteY20" fmla="*/ 63517 h 234260"/>
                <a:gd name="connsiteX21" fmla="*/ 229484 w 259685"/>
                <a:gd name="connsiteY21" fmla="*/ 64456 h 234260"/>
                <a:gd name="connsiteX22" fmla="*/ 229569 w 259685"/>
                <a:gd name="connsiteY22" fmla="*/ 64370 h 234260"/>
                <a:gd name="connsiteX23" fmla="*/ 227438 w 259685"/>
                <a:gd name="connsiteY23" fmla="*/ 66416 h 234260"/>
                <a:gd name="connsiteX24" fmla="*/ 222152 w 259685"/>
                <a:gd name="connsiteY24" fmla="*/ 71788 h 234260"/>
                <a:gd name="connsiteX25" fmla="*/ 220020 w 259685"/>
                <a:gd name="connsiteY25" fmla="*/ 73919 h 234260"/>
                <a:gd name="connsiteX26" fmla="*/ 217973 w 259685"/>
                <a:gd name="connsiteY26" fmla="*/ 76306 h 234260"/>
                <a:gd name="connsiteX27" fmla="*/ 210301 w 259685"/>
                <a:gd name="connsiteY27" fmla="*/ 84577 h 234260"/>
                <a:gd name="connsiteX28" fmla="*/ 198450 w 259685"/>
                <a:gd name="connsiteY28" fmla="*/ 98729 h 234260"/>
                <a:gd name="connsiteX29" fmla="*/ 196574 w 259685"/>
                <a:gd name="connsiteY29" fmla="*/ 99838 h 234260"/>
                <a:gd name="connsiteX30" fmla="*/ 193504 w 259685"/>
                <a:gd name="connsiteY30" fmla="*/ 103163 h 234260"/>
                <a:gd name="connsiteX31" fmla="*/ 193504 w 259685"/>
                <a:gd name="connsiteY31" fmla="*/ 103163 h 234260"/>
                <a:gd name="connsiteX32" fmla="*/ 189071 w 259685"/>
                <a:gd name="connsiteY32" fmla="*/ 108108 h 234260"/>
                <a:gd name="connsiteX33" fmla="*/ 187792 w 259685"/>
                <a:gd name="connsiteY33" fmla="*/ 109557 h 234260"/>
                <a:gd name="connsiteX34" fmla="*/ 185917 w 259685"/>
                <a:gd name="connsiteY34" fmla="*/ 111433 h 234260"/>
                <a:gd name="connsiteX35" fmla="*/ 177391 w 259685"/>
                <a:gd name="connsiteY35" fmla="*/ 120044 h 234260"/>
                <a:gd name="connsiteX36" fmla="*/ 163323 w 259685"/>
                <a:gd name="connsiteY36" fmla="*/ 132492 h 234260"/>
                <a:gd name="connsiteX37" fmla="*/ 142349 w 259685"/>
                <a:gd name="connsiteY37" fmla="*/ 147157 h 234260"/>
                <a:gd name="connsiteX38" fmla="*/ 116431 w 259685"/>
                <a:gd name="connsiteY38" fmla="*/ 157814 h 234260"/>
                <a:gd name="connsiteX39" fmla="*/ 114043 w 259685"/>
                <a:gd name="connsiteY39" fmla="*/ 158496 h 234260"/>
                <a:gd name="connsiteX40" fmla="*/ 113106 w 259685"/>
                <a:gd name="connsiteY40" fmla="*/ 158666 h 234260"/>
                <a:gd name="connsiteX41" fmla="*/ 94945 w 259685"/>
                <a:gd name="connsiteY41" fmla="*/ 160969 h 234260"/>
                <a:gd name="connsiteX42" fmla="*/ 68174 w 259685"/>
                <a:gd name="connsiteY42" fmla="*/ 158070 h 234260"/>
                <a:gd name="connsiteX43" fmla="*/ 65020 w 259685"/>
                <a:gd name="connsiteY43" fmla="*/ 157558 h 234260"/>
                <a:gd name="connsiteX44" fmla="*/ 61780 w 259685"/>
                <a:gd name="connsiteY44" fmla="*/ 156620 h 234260"/>
                <a:gd name="connsiteX45" fmla="*/ 53766 w 259685"/>
                <a:gd name="connsiteY45" fmla="*/ 154233 h 234260"/>
                <a:gd name="connsiteX46" fmla="*/ 52060 w 259685"/>
                <a:gd name="connsiteY46" fmla="*/ 153551 h 234260"/>
                <a:gd name="connsiteX47" fmla="*/ 51804 w 259685"/>
                <a:gd name="connsiteY47" fmla="*/ 153466 h 234260"/>
                <a:gd name="connsiteX48" fmla="*/ 49929 w 259685"/>
                <a:gd name="connsiteY48" fmla="*/ 152357 h 234260"/>
                <a:gd name="connsiteX49" fmla="*/ 49843 w 259685"/>
                <a:gd name="connsiteY49" fmla="*/ 151164 h 234260"/>
                <a:gd name="connsiteX50" fmla="*/ 50099 w 259685"/>
                <a:gd name="connsiteY50" fmla="*/ 149288 h 234260"/>
                <a:gd name="connsiteX51" fmla="*/ 51037 w 259685"/>
                <a:gd name="connsiteY51" fmla="*/ 148691 h 234260"/>
                <a:gd name="connsiteX52" fmla="*/ 117539 w 259685"/>
                <a:gd name="connsiteY52" fmla="*/ 68122 h 234260"/>
                <a:gd name="connsiteX53" fmla="*/ 26909 w 259685"/>
                <a:gd name="connsiteY53" fmla="*/ 174695 h 234260"/>
                <a:gd name="connsiteX54" fmla="*/ 26141 w 259685"/>
                <a:gd name="connsiteY54" fmla="*/ 179810 h 234260"/>
                <a:gd name="connsiteX55" fmla="*/ 26226 w 259685"/>
                <a:gd name="connsiteY55" fmla="*/ 179725 h 234260"/>
                <a:gd name="connsiteX56" fmla="*/ 25630 w 259685"/>
                <a:gd name="connsiteY56" fmla="*/ 181004 h 234260"/>
                <a:gd name="connsiteX57" fmla="*/ 25203 w 259685"/>
                <a:gd name="connsiteY57" fmla="*/ 185267 h 234260"/>
                <a:gd name="connsiteX58" fmla="*/ 24607 w 259685"/>
                <a:gd name="connsiteY58" fmla="*/ 188507 h 234260"/>
                <a:gd name="connsiteX59" fmla="*/ 24266 w 259685"/>
                <a:gd name="connsiteY59" fmla="*/ 192770 h 234260"/>
                <a:gd name="connsiteX60" fmla="*/ 24180 w 259685"/>
                <a:gd name="connsiteY60" fmla="*/ 226191 h 234260"/>
                <a:gd name="connsiteX61" fmla="*/ 24266 w 259685"/>
                <a:gd name="connsiteY61" fmla="*/ 227044 h 234260"/>
                <a:gd name="connsiteX62" fmla="*/ 24095 w 259685"/>
                <a:gd name="connsiteY62" fmla="*/ 234206 h 234260"/>
                <a:gd name="connsiteX63" fmla="*/ 1672 w 259685"/>
                <a:gd name="connsiteY63" fmla="*/ 221673 h 234260"/>
                <a:gd name="connsiteX64" fmla="*/ 734 w 259685"/>
                <a:gd name="connsiteY64" fmla="*/ 219541 h 234260"/>
                <a:gd name="connsiteX65" fmla="*/ 394 w 259685"/>
                <a:gd name="connsiteY65" fmla="*/ 217410 h 234260"/>
                <a:gd name="connsiteX66" fmla="*/ 563 w 259685"/>
                <a:gd name="connsiteY66" fmla="*/ 192770 h 234260"/>
                <a:gd name="connsiteX67" fmla="*/ 734 w 259685"/>
                <a:gd name="connsiteY67" fmla="*/ 188678 h 234260"/>
                <a:gd name="connsiteX68" fmla="*/ 1161 w 259685"/>
                <a:gd name="connsiteY68" fmla="*/ 187569 h 234260"/>
                <a:gd name="connsiteX69" fmla="*/ 1757 w 259685"/>
                <a:gd name="connsiteY69" fmla="*/ 182113 h 234260"/>
                <a:gd name="connsiteX70" fmla="*/ 4230 w 259685"/>
                <a:gd name="connsiteY70" fmla="*/ 168386 h 234260"/>
                <a:gd name="connsiteX71" fmla="*/ 4912 w 259685"/>
                <a:gd name="connsiteY71" fmla="*/ 165828 h 234260"/>
                <a:gd name="connsiteX72" fmla="*/ 5680 w 259685"/>
                <a:gd name="connsiteY72" fmla="*/ 162929 h 234260"/>
                <a:gd name="connsiteX73" fmla="*/ 5935 w 259685"/>
                <a:gd name="connsiteY73" fmla="*/ 161395 h 234260"/>
                <a:gd name="connsiteX74" fmla="*/ 6361 w 259685"/>
                <a:gd name="connsiteY74" fmla="*/ 159860 h 234260"/>
                <a:gd name="connsiteX75" fmla="*/ 9345 w 259685"/>
                <a:gd name="connsiteY75" fmla="*/ 150055 h 234260"/>
                <a:gd name="connsiteX76" fmla="*/ 9687 w 259685"/>
                <a:gd name="connsiteY76" fmla="*/ 149032 h 234260"/>
                <a:gd name="connsiteX77" fmla="*/ 10454 w 259685"/>
                <a:gd name="connsiteY77" fmla="*/ 146815 h 234260"/>
                <a:gd name="connsiteX78" fmla="*/ 18042 w 259685"/>
                <a:gd name="connsiteY78" fmla="*/ 128911 h 234260"/>
                <a:gd name="connsiteX79" fmla="*/ 19577 w 259685"/>
                <a:gd name="connsiteY79" fmla="*/ 123114 h 234260"/>
                <a:gd name="connsiteX80" fmla="*/ 18213 w 259685"/>
                <a:gd name="connsiteY80" fmla="*/ 120385 h 234260"/>
                <a:gd name="connsiteX81" fmla="*/ 15569 w 259685"/>
                <a:gd name="connsiteY81" fmla="*/ 94808 h 234260"/>
                <a:gd name="connsiteX82" fmla="*/ 19150 w 259685"/>
                <a:gd name="connsiteY82" fmla="*/ 76221 h 234260"/>
                <a:gd name="connsiteX83" fmla="*/ 45836 w 259685"/>
                <a:gd name="connsiteY83" fmla="*/ 36832 h 234260"/>
                <a:gd name="connsiteX84" fmla="*/ 53083 w 259685"/>
                <a:gd name="connsiteY84" fmla="*/ 30608 h 23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259685" h="234260">
                  <a:moveTo>
                    <a:pt x="53083" y="30608"/>
                  </a:moveTo>
                  <a:cubicBezTo>
                    <a:pt x="58454" y="27027"/>
                    <a:pt x="63826" y="23446"/>
                    <a:pt x="69197" y="19865"/>
                  </a:cubicBezTo>
                  <a:cubicBezTo>
                    <a:pt x="77041" y="16284"/>
                    <a:pt x="84884" y="12703"/>
                    <a:pt x="92643" y="9123"/>
                  </a:cubicBezTo>
                  <a:cubicBezTo>
                    <a:pt x="93666" y="8867"/>
                    <a:pt x="94689" y="8526"/>
                    <a:pt x="95712" y="8270"/>
                  </a:cubicBezTo>
                  <a:cubicBezTo>
                    <a:pt x="105261" y="5201"/>
                    <a:pt x="115066" y="3410"/>
                    <a:pt x="124786" y="1279"/>
                  </a:cubicBezTo>
                  <a:cubicBezTo>
                    <a:pt x="129731" y="852"/>
                    <a:pt x="134676" y="426"/>
                    <a:pt x="139621" y="0"/>
                  </a:cubicBezTo>
                  <a:cubicBezTo>
                    <a:pt x="147465" y="85"/>
                    <a:pt x="155223" y="256"/>
                    <a:pt x="163067" y="341"/>
                  </a:cubicBezTo>
                  <a:cubicBezTo>
                    <a:pt x="165795" y="1620"/>
                    <a:pt x="168780" y="1279"/>
                    <a:pt x="171678" y="1449"/>
                  </a:cubicBezTo>
                  <a:cubicBezTo>
                    <a:pt x="171934" y="1961"/>
                    <a:pt x="172360" y="2131"/>
                    <a:pt x="172872" y="1875"/>
                  </a:cubicBezTo>
                  <a:cubicBezTo>
                    <a:pt x="174321" y="2046"/>
                    <a:pt x="175685" y="2217"/>
                    <a:pt x="177135" y="2302"/>
                  </a:cubicBezTo>
                  <a:cubicBezTo>
                    <a:pt x="184638" y="4348"/>
                    <a:pt x="192141" y="6309"/>
                    <a:pt x="199643" y="8355"/>
                  </a:cubicBezTo>
                  <a:cubicBezTo>
                    <a:pt x="203138" y="9634"/>
                    <a:pt x="206720" y="10828"/>
                    <a:pt x="210215" y="12107"/>
                  </a:cubicBezTo>
                  <a:lnTo>
                    <a:pt x="210215" y="12107"/>
                  </a:lnTo>
                  <a:cubicBezTo>
                    <a:pt x="210726" y="12874"/>
                    <a:pt x="211495" y="13130"/>
                    <a:pt x="212432" y="13130"/>
                  </a:cubicBezTo>
                  <a:cubicBezTo>
                    <a:pt x="219935" y="17052"/>
                    <a:pt x="227438" y="21059"/>
                    <a:pt x="234941" y="24981"/>
                  </a:cubicBezTo>
                  <a:cubicBezTo>
                    <a:pt x="236304" y="26004"/>
                    <a:pt x="237327" y="27709"/>
                    <a:pt x="239288" y="27709"/>
                  </a:cubicBezTo>
                  <a:cubicBezTo>
                    <a:pt x="245342" y="32569"/>
                    <a:pt x="251310" y="37343"/>
                    <a:pt x="257364" y="42203"/>
                  </a:cubicBezTo>
                  <a:cubicBezTo>
                    <a:pt x="257704" y="43311"/>
                    <a:pt x="258727" y="43652"/>
                    <a:pt x="259665" y="44164"/>
                  </a:cubicBezTo>
                  <a:cubicBezTo>
                    <a:pt x="259921" y="46636"/>
                    <a:pt x="257789" y="46295"/>
                    <a:pt x="256425" y="46807"/>
                  </a:cubicBezTo>
                  <a:cubicBezTo>
                    <a:pt x="246791" y="50302"/>
                    <a:pt x="238181" y="55333"/>
                    <a:pt x="231530" y="63347"/>
                  </a:cubicBezTo>
                  <a:cubicBezTo>
                    <a:pt x="231274" y="63262"/>
                    <a:pt x="230933" y="63262"/>
                    <a:pt x="230762" y="63517"/>
                  </a:cubicBezTo>
                  <a:cubicBezTo>
                    <a:pt x="229995" y="63347"/>
                    <a:pt x="229655" y="63773"/>
                    <a:pt x="229484" y="64456"/>
                  </a:cubicBezTo>
                  <a:lnTo>
                    <a:pt x="229569" y="64370"/>
                  </a:lnTo>
                  <a:cubicBezTo>
                    <a:pt x="228887" y="65052"/>
                    <a:pt x="228120" y="65734"/>
                    <a:pt x="227438" y="66416"/>
                  </a:cubicBezTo>
                  <a:cubicBezTo>
                    <a:pt x="225392" y="67951"/>
                    <a:pt x="223515" y="69571"/>
                    <a:pt x="222152" y="71788"/>
                  </a:cubicBezTo>
                  <a:cubicBezTo>
                    <a:pt x="221043" y="72129"/>
                    <a:pt x="220446" y="72896"/>
                    <a:pt x="220020" y="73919"/>
                  </a:cubicBezTo>
                  <a:cubicBezTo>
                    <a:pt x="218912" y="74345"/>
                    <a:pt x="218485" y="75368"/>
                    <a:pt x="217973" y="76306"/>
                  </a:cubicBezTo>
                  <a:cubicBezTo>
                    <a:pt x="214819" y="78438"/>
                    <a:pt x="212432" y="81422"/>
                    <a:pt x="210301" y="84577"/>
                  </a:cubicBezTo>
                  <a:cubicBezTo>
                    <a:pt x="205952" y="88925"/>
                    <a:pt x="201007" y="92846"/>
                    <a:pt x="198450" y="98729"/>
                  </a:cubicBezTo>
                  <a:cubicBezTo>
                    <a:pt x="197597" y="98729"/>
                    <a:pt x="196744" y="98815"/>
                    <a:pt x="196574" y="99838"/>
                  </a:cubicBezTo>
                  <a:cubicBezTo>
                    <a:pt x="195551" y="100946"/>
                    <a:pt x="194527" y="102054"/>
                    <a:pt x="193504" y="103163"/>
                  </a:cubicBezTo>
                  <a:lnTo>
                    <a:pt x="193504" y="103163"/>
                  </a:lnTo>
                  <a:cubicBezTo>
                    <a:pt x="191714" y="104527"/>
                    <a:pt x="190094" y="106062"/>
                    <a:pt x="189071" y="108108"/>
                  </a:cubicBezTo>
                  <a:cubicBezTo>
                    <a:pt x="188645" y="108620"/>
                    <a:pt x="188218" y="109131"/>
                    <a:pt x="187792" y="109557"/>
                  </a:cubicBezTo>
                  <a:cubicBezTo>
                    <a:pt x="186855" y="109898"/>
                    <a:pt x="186257" y="110495"/>
                    <a:pt x="185917" y="111433"/>
                  </a:cubicBezTo>
                  <a:cubicBezTo>
                    <a:pt x="182506" y="113735"/>
                    <a:pt x="179777" y="116719"/>
                    <a:pt x="177391" y="120044"/>
                  </a:cubicBezTo>
                  <a:cubicBezTo>
                    <a:pt x="172701" y="124222"/>
                    <a:pt x="168012" y="128314"/>
                    <a:pt x="163323" y="132492"/>
                  </a:cubicBezTo>
                  <a:cubicBezTo>
                    <a:pt x="156331" y="137352"/>
                    <a:pt x="149341" y="142297"/>
                    <a:pt x="142349" y="147157"/>
                  </a:cubicBezTo>
                  <a:cubicBezTo>
                    <a:pt x="133823" y="150993"/>
                    <a:pt x="125468" y="155171"/>
                    <a:pt x="116431" y="157814"/>
                  </a:cubicBezTo>
                  <a:cubicBezTo>
                    <a:pt x="115663" y="158070"/>
                    <a:pt x="114810" y="158326"/>
                    <a:pt x="114043" y="158496"/>
                  </a:cubicBezTo>
                  <a:cubicBezTo>
                    <a:pt x="113702" y="158581"/>
                    <a:pt x="113447" y="158581"/>
                    <a:pt x="113106" y="158666"/>
                  </a:cubicBezTo>
                  <a:cubicBezTo>
                    <a:pt x="107053" y="159433"/>
                    <a:pt x="100998" y="160201"/>
                    <a:pt x="94945" y="160969"/>
                  </a:cubicBezTo>
                  <a:cubicBezTo>
                    <a:pt x="85908" y="160883"/>
                    <a:pt x="77041" y="159860"/>
                    <a:pt x="68174" y="158070"/>
                  </a:cubicBezTo>
                  <a:cubicBezTo>
                    <a:pt x="67151" y="157899"/>
                    <a:pt x="66043" y="157729"/>
                    <a:pt x="65020" y="157558"/>
                  </a:cubicBezTo>
                  <a:cubicBezTo>
                    <a:pt x="64082" y="156706"/>
                    <a:pt x="62973" y="156450"/>
                    <a:pt x="61780" y="156620"/>
                  </a:cubicBezTo>
                  <a:cubicBezTo>
                    <a:pt x="59137" y="155683"/>
                    <a:pt x="56664" y="154318"/>
                    <a:pt x="53766" y="154233"/>
                  </a:cubicBezTo>
                  <a:cubicBezTo>
                    <a:pt x="53168" y="153977"/>
                    <a:pt x="52657" y="153807"/>
                    <a:pt x="52060" y="153551"/>
                  </a:cubicBezTo>
                  <a:lnTo>
                    <a:pt x="51804" y="153466"/>
                  </a:lnTo>
                  <a:cubicBezTo>
                    <a:pt x="51208" y="153124"/>
                    <a:pt x="50611" y="152784"/>
                    <a:pt x="49929" y="152357"/>
                  </a:cubicBezTo>
                  <a:cubicBezTo>
                    <a:pt x="49929" y="151931"/>
                    <a:pt x="49843" y="151590"/>
                    <a:pt x="49843" y="151164"/>
                  </a:cubicBezTo>
                  <a:cubicBezTo>
                    <a:pt x="49929" y="150567"/>
                    <a:pt x="50014" y="149885"/>
                    <a:pt x="50099" y="149288"/>
                  </a:cubicBezTo>
                  <a:cubicBezTo>
                    <a:pt x="50441" y="149117"/>
                    <a:pt x="50696" y="148861"/>
                    <a:pt x="51037" y="148691"/>
                  </a:cubicBezTo>
                  <a:cubicBezTo>
                    <a:pt x="65361" y="115611"/>
                    <a:pt x="88466" y="89692"/>
                    <a:pt x="117539" y="68122"/>
                  </a:cubicBezTo>
                  <a:cubicBezTo>
                    <a:pt x="87187" y="65137"/>
                    <a:pt x="35350" y="126609"/>
                    <a:pt x="26909" y="174695"/>
                  </a:cubicBezTo>
                  <a:cubicBezTo>
                    <a:pt x="26653" y="176400"/>
                    <a:pt x="26397" y="178105"/>
                    <a:pt x="26141" y="179810"/>
                  </a:cubicBezTo>
                  <a:lnTo>
                    <a:pt x="26226" y="179725"/>
                  </a:lnTo>
                  <a:cubicBezTo>
                    <a:pt x="26057" y="180152"/>
                    <a:pt x="25801" y="180578"/>
                    <a:pt x="25630" y="181004"/>
                  </a:cubicBezTo>
                  <a:cubicBezTo>
                    <a:pt x="25459" y="182453"/>
                    <a:pt x="25374" y="183818"/>
                    <a:pt x="25203" y="185267"/>
                  </a:cubicBezTo>
                  <a:cubicBezTo>
                    <a:pt x="24436" y="186290"/>
                    <a:pt x="24522" y="187399"/>
                    <a:pt x="24607" y="188507"/>
                  </a:cubicBezTo>
                  <a:cubicBezTo>
                    <a:pt x="24522" y="189956"/>
                    <a:pt x="24351" y="191321"/>
                    <a:pt x="24266" y="192770"/>
                  </a:cubicBezTo>
                  <a:cubicBezTo>
                    <a:pt x="22561" y="203853"/>
                    <a:pt x="22476" y="215022"/>
                    <a:pt x="24180" y="226191"/>
                  </a:cubicBezTo>
                  <a:cubicBezTo>
                    <a:pt x="24010" y="226533"/>
                    <a:pt x="24010" y="226788"/>
                    <a:pt x="24266" y="227044"/>
                  </a:cubicBezTo>
                  <a:cubicBezTo>
                    <a:pt x="23499" y="229431"/>
                    <a:pt x="25289" y="231819"/>
                    <a:pt x="24095" y="234206"/>
                  </a:cubicBezTo>
                  <a:cubicBezTo>
                    <a:pt x="13950" y="234802"/>
                    <a:pt x="6532" y="230539"/>
                    <a:pt x="1672" y="221673"/>
                  </a:cubicBezTo>
                  <a:cubicBezTo>
                    <a:pt x="1843" y="220735"/>
                    <a:pt x="1417" y="220053"/>
                    <a:pt x="734" y="219541"/>
                  </a:cubicBezTo>
                  <a:cubicBezTo>
                    <a:pt x="649" y="218859"/>
                    <a:pt x="563" y="218092"/>
                    <a:pt x="394" y="217410"/>
                  </a:cubicBezTo>
                  <a:cubicBezTo>
                    <a:pt x="-715" y="209225"/>
                    <a:pt x="905" y="200955"/>
                    <a:pt x="563" y="192770"/>
                  </a:cubicBezTo>
                  <a:cubicBezTo>
                    <a:pt x="649" y="191405"/>
                    <a:pt x="649" y="190042"/>
                    <a:pt x="734" y="188678"/>
                  </a:cubicBezTo>
                  <a:cubicBezTo>
                    <a:pt x="1161" y="188422"/>
                    <a:pt x="1502" y="188166"/>
                    <a:pt x="1161" y="187569"/>
                  </a:cubicBezTo>
                  <a:cubicBezTo>
                    <a:pt x="1332" y="185779"/>
                    <a:pt x="1588" y="183903"/>
                    <a:pt x="1757" y="182113"/>
                  </a:cubicBezTo>
                  <a:cubicBezTo>
                    <a:pt x="2611" y="177509"/>
                    <a:pt x="3378" y="172904"/>
                    <a:pt x="4230" y="168386"/>
                  </a:cubicBezTo>
                  <a:cubicBezTo>
                    <a:pt x="4486" y="167533"/>
                    <a:pt x="4657" y="166681"/>
                    <a:pt x="4912" y="165828"/>
                  </a:cubicBezTo>
                  <a:cubicBezTo>
                    <a:pt x="5680" y="164975"/>
                    <a:pt x="5850" y="164038"/>
                    <a:pt x="5680" y="162929"/>
                  </a:cubicBezTo>
                  <a:cubicBezTo>
                    <a:pt x="5765" y="162418"/>
                    <a:pt x="5850" y="161906"/>
                    <a:pt x="5935" y="161395"/>
                  </a:cubicBezTo>
                  <a:cubicBezTo>
                    <a:pt x="6447" y="160969"/>
                    <a:pt x="6703" y="160457"/>
                    <a:pt x="6361" y="159860"/>
                  </a:cubicBezTo>
                  <a:cubicBezTo>
                    <a:pt x="7555" y="156706"/>
                    <a:pt x="9005" y="153551"/>
                    <a:pt x="9345" y="150055"/>
                  </a:cubicBezTo>
                  <a:cubicBezTo>
                    <a:pt x="9431" y="149714"/>
                    <a:pt x="9601" y="149373"/>
                    <a:pt x="9687" y="149032"/>
                  </a:cubicBezTo>
                  <a:cubicBezTo>
                    <a:pt x="9943" y="148265"/>
                    <a:pt x="10198" y="147498"/>
                    <a:pt x="10454" y="146815"/>
                  </a:cubicBezTo>
                  <a:cubicBezTo>
                    <a:pt x="13012" y="140847"/>
                    <a:pt x="15569" y="134879"/>
                    <a:pt x="18042" y="128911"/>
                  </a:cubicBezTo>
                  <a:cubicBezTo>
                    <a:pt x="18809" y="127035"/>
                    <a:pt x="20685" y="125501"/>
                    <a:pt x="19577" y="123114"/>
                  </a:cubicBezTo>
                  <a:cubicBezTo>
                    <a:pt x="19065" y="122261"/>
                    <a:pt x="18298" y="121323"/>
                    <a:pt x="18213" y="120385"/>
                  </a:cubicBezTo>
                  <a:cubicBezTo>
                    <a:pt x="17275" y="111859"/>
                    <a:pt x="15229" y="103419"/>
                    <a:pt x="15569" y="94808"/>
                  </a:cubicBezTo>
                  <a:cubicBezTo>
                    <a:pt x="16763" y="88583"/>
                    <a:pt x="17957" y="82360"/>
                    <a:pt x="19150" y="76221"/>
                  </a:cubicBezTo>
                  <a:cubicBezTo>
                    <a:pt x="24863" y="60874"/>
                    <a:pt x="34327" y="48171"/>
                    <a:pt x="45836" y="36832"/>
                  </a:cubicBezTo>
                  <a:cubicBezTo>
                    <a:pt x="48053" y="34700"/>
                    <a:pt x="50611" y="32654"/>
                    <a:pt x="53083" y="30608"/>
                  </a:cubicBezTo>
                  <a:close/>
                </a:path>
              </a:pathLst>
            </a:custGeom>
            <a:solidFill>
              <a:srgbClr val="15A55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37" name="Graphic 2">
            <a:extLst>
              <a:ext uri="{FF2B5EF4-FFF2-40B4-BE49-F238E27FC236}">
                <a16:creationId xmlns:a16="http://schemas.microsoft.com/office/drawing/2014/main" id="{CCC199FE-70B2-E3B4-AD95-F39A499386D7}"/>
              </a:ext>
            </a:extLst>
          </p:cNvPr>
          <p:cNvGrpSpPr/>
          <p:nvPr/>
        </p:nvGrpSpPr>
        <p:grpSpPr>
          <a:xfrm>
            <a:off x="4117324" y="5400177"/>
            <a:ext cx="569784" cy="84832"/>
            <a:chOff x="4117324" y="5400177"/>
            <a:chExt cx="569784" cy="84832"/>
          </a:xfrm>
          <a:solidFill>
            <a:srgbClr val="010202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B7BD3392-5035-3EDA-23BF-7DE3F4395499}"/>
                </a:ext>
              </a:extLst>
            </p:cNvPr>
            <p:cNvSpPr/>
            <p:nvPr/>
          </p:nvSpPr>
          <p:spPr>
            <a:xfrm>
              <a:off x="4117324" y="5400177"/>
              <a:ext cx="68718" cy="84747"/>
            </a:xfrm>
            <a:custGeom>
              <a:avLst/>
              <a:gdLst>
                <a:gd name="connsiteX0" fmla="*/ 0 w 68718"/>
                <a:gd name="connsiteY0" fmla="*/ 42544 h 84747"/>
                <a:gd name="connsiteX1" fmla="*/ 46125 w 68718"/>
                <a:gd name="connsiteY1" fmla="*/ 0 h 84747"/>
                <a:gd name="connsiteX2" fmla="*/ 68719 w 68718"/>
                <a:gd name="connsiteY2" fmla="*/ 4092 h 84747"/>
                <a:gd name="connsiteX3" fmla="*/ 68719 w 68718"/>
                <a:gd name="connsiteY3" fmla="*/ 14153 h 84747"/>
                <a:gd name="connsiteX4" fmla="*/ 45016 w 68718"/>
                <a:gd name="connsiteY4" fmla="*/ 8611 h 84747"/>
                <a:gd name="connsiteX5" fmla="*/ 9549 w 68718"/>
                <a:gd name="connsiteY5" fmla="*/ 42544 h 84747"/>
                <a:gd name="connsiteX6" fmla="*/ 45016 w 68718"/>
                <a:gd name="connsiteY6" fmla="*/ 76221 h 84747"/>
                <a:gd name="connsiteX7" fmla="*/ 68719 w 68718"/>
                <a:gd name="connsiteY7" fmla="*/ 70679 h 84747"/>
                <a:gd name="connsiteX8" fmla="*/ 68719 w 68718"/>
                <a:gd name="connsiteY8" fmla="*/ 80654 h 84747"/>
                <a:gd name="connsiteX9" fmla="*/ 46125 w 68718"/>
                <a:gd name="connsiteY9" fmla="*/ 84747 h 84747"/>
                <a:gd name="connsiteX10" fmla="*/ 0 w 68718"/>
                <a:gd name="connsiteY10" fmla="*/ 42544 h 8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718" h="84747">
                  <a:moveTo>
                    <a:pt x="0" y="42544"/>
                  </a:moveTo>
                  <a:cubicBezTo>
                    <a:pt x="0" y="18330"/>
                    <a:pt x="19695" y="0"/>
                    <a:pt x="46125" y="0"/>
                  </a:cubicBezTo>
                  <a:cubicBezTo>
                    <a:pt x="51752" y="0"/>
                    <a:pt x="58573" y="852"/>
                    <a:pt x="68719" y="4092"/>
                  </a:cubicBezTo>
                  <a:lnTo>
                    <a:pt x="68719" y="14153"/>
                  </a:lnTo>
                  <a:cubicBezTo>
                    <a:pt x="57890" y="9719"/>
                    <a:pt x="50558" y="8611"/>
                    <a:pt x="45016" y="8611"/>
                  </a:cubicBezTo>
                  <a:cubicBezTo>
                    <a:pt x="24640" y="8611"/>
                    <a:pt x="9549" y="23105"/>
                    <a:pt x="9549" y="42544"/>
                  </a:cubicBezTo>
                  <a:cubicBezTo>
                    <a:pt x="9549" y="61813"/>
                    <a:pt x="24640" y="76221"/>
                    <a:pt x="45016" y="76221"/>
                  </a:cubicBezTo>
                  <a:cubicBezTo>
                    <a:pt x="50558" y="76221"/>
                    <a:pt x="57805" y="75198"/>
                    <a:pt x="68719" y="70679"/>
                  </a:cubicBezTo>
                  <a:lnTo>
                    <a:pt x="68719" y="80654"/>
                  </a:lnTo>
                  <a:cubicBezTo>
                    <a:pt x="58573" y="83980"/>
                    <a:pt x="51752" y="84747"/>
                    <a:pt x="46125" y="84747"/>
                  </a:cubicBezTo>
                  <a:cubicBezTo>
                    <a:pt x="19695" y="84832"/>
                    <a:pt x="0" y="66672"/>
                    <a:pt x="0" y="42544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A7C09756-00A3-DC39-40DE-9A922E32A5DA}"/>
                </a:ext>
              </a:extLst>
            </p:cNvPr>
            <p:cNvSpPr/>
            <p:nvPr/>
          </p:nvSpPr>
          <p:spPr>
            <a:xfrm>
              <a:off x="4201048" y="5422600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0 w 62920"/>
                <a:gd name="connsiteY1" fmla="*/ 0 h 62409"/>
                <a:gd name="connsiteX2" fmla="*/ 62921 w 62920"/>
                <a:gd name="connsiteY2" fmla="*/ 31205 h 62409"/>
                <a:gd name="connsiteX3" fmla="*/ 31460 w 62920"/>
                <a:gd name="connsiteY3" fmla="*/ 62409 h 62409"/>
                <a:gd name="connsiteX4" fmla="*/ 0 w 62920"/>
                <a:gd name="connsiteY4" fmla="*/ 31205 h 62409"/>
                <a:gd name="connsiteX5" fmla="*/ 53542 w 62920"/>
                <a:gd name="connsiteY5" fmla="*/ 31205 h 62409"/>
                <a:gd name="connsiteX6" fmla="*/ 31375 w 62920"/>
                <a:gd name="connsiteY6" fmla="*/ 8014 h 62409"/>
                <a:gd name="connsiteX7" fmla="*/ 9208 w 62920"/>
                <a:gd name="connsiteY7" fmla="*/ 31205 h 62409"/>
                <a:gd name="connsiteX8" fmla="*/ 31375 w 62920"/>
                <a:gd name="connsiteY8" fmla="*/ 54395 h 62409"/>
                <a:gd name="connsiteX9" fmla="*/ 53542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1"/>
                    <a:pt x="13556" y="0"/>
                    <a:pt x="31460" y="0"/>
                  </a:cubicBezTo>
                  <a:cubicBezTo>
                    <a:pt x="49365" y="0"/>
                    <a:pt x="62921" y="13301"/>
                    <a:pt x="62921" y="31205"/>
                  </a:cubicBezTo>
                  <a:cubicBezTo>
                    <a:pt x="62921" y="49109"/>
                    <a:pt x="49365" y="62409"/>
                    <a:pt x="31460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542" y="31205"/>
                  </a:moveTo>
                  <a:cubicBezTo>
                    <a:pt x="53542" y="17905"/>
                    <a:pt x="43993" y="8014"/>
                    <a:pt x="31375" y="8014"/>
                  </a:cubicBezTo>
                  <a:cubicBezTo>
                    <a:pt x="18757" y="8014"/>
                    <a:pt x="9208" y="17905"/>
                    <a:pt x="9208" y="31205"/>
                  </a:cubicBezTo>
                  <a:cubicBezTo>
                    <a:pt x="9208" y="44505"/>
                    <a:pt x="18757" y="54395"/>
                    <a:pt x="31375" y="54395"/>
                  </a:cubicBezTo>
                  <a:cubicBezTo>
                    <a:pt x="43993" y="54395"/>
                    <a:pt x="53542" y="44505"/>
                    <a:pt x="53542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FDAB6D98-F22E-CF04-B16C-D734C13A1085}"/>
                </a:ext>
              </a:extLst>
            </p:cNvPr>
            <p:cNvSpPr/>
            <p:nvPr/>
          </p:nvSpPr>
          <p:spPr>
            <a:xfrm>
              <a:off x="4280083" y="5422600"/>
              <a:ext cx="50729" cy="61216"/>
            </a:xfrm>
            <a:custGeom>
              <a:avLst/>
              <a:gdLst>
                <a:gd name="connsiteX0" fmla="*/ 50729 w 50729"/>
                <a:gd name="connsiteY0" fmla="*/ 21400 h 61216"/>
                <a:gd name="connsiteX1" fmla="*/ 50729 w 50729"/>
                <a:gd name="connsiteY1" fmla="*/ 61216 h 61216"/>
                <a:gd name="connsiteX2" fmla="*/ 41692 w 50729"/>
                <a:gd name="connsiteY2" fmla="*/ 61216 h 61216"/>
                <a:gd name="connsiteX3" fmla="*/ 41692 w 50729"/>
                <a:gd name="connsiteY3" fmla="*/ 21997 h 61216"/>
                <a:gd name="connsiteX4" fmla="*/ 28306 w 50729"/>
                <a:gd name="connsiteY4" fmla="*/ 8441 h 61216"/>
                <a:gd name="connsiteX5" fmla="*/ 9037 w 50729"/>
                <a:gd name="connsiteY5" fmla="*/ 20462 h 61216"/>
                <a:gd name="connsiteX6" fmla="*/ 9037 w 50729"/>
                <a:gd name="connsiteY6" fmla="*/ 61216 h 61216"/>
                <a:gd name="connsiteX7" fmla="*/ 0 w 50729"/>
                <a:gd name="connsiteY7" fmla="*/ 61216 h 61216"/>
                <a:gd name="connsiteX8" fmla="*/ 0 w 50729"/>
                <a:gd name="connsiteY8" fmla="*/ 1194 h 61216"/>
                <a:gd name="connsiteX9" fmla="*/ 9037 w 50729"/>
                <a:gd name="connsiteY9" fmla="*/ 1194 h 61216"/>
                <a:gd name="connsiteX10" fmla="*/ 9037 w 50729"/>
                <a:gd name="connsiteY10" fmla="*/ 12022 h 61216"/>
                <a:gd name="connsiteX11" fmla="*/ 29329 w 50729"/>
                <a:gd name="connsiteY11" fmla="*/ 0 h 61216"/>
                <a:gd name="connsiteX12" fmla="*/ 50729 w 50729"/>
                <a:gd name="connsiteY12" fmla="*/ 2140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6">
                  <a:moveTo>
                    <a:pt x="50729" y="21400"/>
                  </a:moveTo>
                  <a:lnTo>
                    <a:pt x="50729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3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7" y="20462"/>
                  </a:cubicBezTo>
                  <a:lnTo>
                    <a:pt x="903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7" y="1194"/>
                  </a:lnTo>
                  <a:lnTo>
                    <a:pt x="9037" y="12022"/>
                  </a:lnTo>
                  <a:cubicBezTo>
                    <a:pt x="13642" y="5287"/>
                    <a:pt x="19865" y="0"/>
                    <a:pt x="29329" y="0"/>
                  </a:cubicBezTo>
                  <a:cubicBezTo>
                    <a:pt x="40669" y="0"/>
                    <a:pt x="50729" y="6906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D8F3986C-E5D5-5272-3D47-760548EDF304}"/>
                </a:ext>
              </a:extLst>
            </p:cNvPr>
            <p:cNvSpPr/>
            <p:nvPr/>
          </p:nvSpPr>
          <p:spPr>
            <a:xfrm>
              <a:off x="4345476" y="5422600"/>
              <a:ext cx="44078" cy="62409"/>
            </a:xfrm>
            <a:custGeom>
              <a:avLst/>
              <a:gdLst>
                <a:gd name="connsiteX0" fmla="*/ 0 w 44078"/>
                <a:gd name="connsiteY0" fmla="*/ 56868 h 62409"/>
                <a:gd name="connsiteX1" fmla="*/ 0 w 44078"/>
                <a:gd name="connsiteY1" fmla="*/ 46381 h 62409"/>
                <a:gd name="connsiteX2" fmla="*/ 21400 w 44078"/>
                <a:gd name="connsiteY2" fmla="*/ 54395 h 62409"/>
                <a:gd name="connsiteX3" fmla="*/ 34103 w 44078"/>
                <a:gd name="connsiteY3" fmla="*/ 45699 h 62409"/>
                <a:gd name="connsiteX4" fmla="*/ 426 w 44078"/>
                <a:gd name="connsiteY4" fmla="*/ 17564 h 62409"/>
                <a:gd name="connsiteX5" fmla="*/ 23190 w 44078"/>
                <a:gd name="connsiteY5" fmla="*/ 0 h 62409"/>
                <a:gd name="connsiteX6" fmla="*/ 41947 w 44078"/>
                <a:gd name="connsiteY6" fmla="*/ 3155 h 62409"/>
                <a:gd name="connsiteX7" fmla="*/ 41691 w 44078"/>
                <a:gd name="connsiteY7" fmla="*/ 13642 h 62409"/>
                <a:gd name="connsiteX8" fmla="*/ 22764 w 44078"/>
                <a:gd name="connsiteY8" fmla="*/ 8014 h 62409"/>
                <a:gd name="connsiteX9" fmla="*/ 10316 w 44078"/>
                <a:gd name="connsiteY9" fmla="*/ 16626 h 62409"/>
                <a:gd name="connsiteX10" fmla="*/ 44079 w 44078"/>
                <a:gd name="connsiteY10" fmla="*/ 44676 h 62409"/>
                <a:gd name="connsiteX11" fmla="*/ 22423 w 44078"/>
                <a:gd name="connsiteY11" fmla="*/ 62409 h 62409"/>
                <a:gd name="connsiteX12" fmla="*/ 0 w 44078"/>
                <a:gd name="connsiteY12" fmla="*/ 56868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078" h="62409">
                  <a:moveTo>
                    <a:pt x="0" y="56868"/>
                  </a:moveTo>
                  <a:lnTo>
                    <a:pt x="0" y="46381"/>
                  </a:lnTo>
                  <a:cubicBezTo>
                    <a:pt x="8611" y="51837"/>
                    <a:pt x="14238" y="54395"/>
                    <a:pt x="21400" y="54395"/>
                  </a:cubicBezTo>
                  <a:cubicBezTo>
                    <a:pt x="29755" y="54395"/>
                    <a:pt x="34103" y="50985"/>
                    <a:pt x="34103" y="45699"/>
                  </a:cubicBezTo>
                  <a:cubicBezTo>
                    <a:pt x="34103" y="29670"/>
                    <a:pt x="426" y="39134"/>
                    <a:pt x="426" y="17564"/>
                  </a:cubicBezTo>
                  <a:cubicBezTo>
                    <a:pt x="426" y="6991"/>
                    <a:pt x="9293" y="0"/>
                    <a:pt x="23190" y="0"/>
                  </a:cubicBezTo>
                  <a:cubicBezTo>
                    <a:pt x="27538" y="0"/>
                    <a:pt x="35553" y="682"/>
                    <a:pt x="41947" y="3155"/>
                  </a:cubicBezTo>
                  <a:lnTo>
                    <a:pt x="41691" y="13642"/>
                  </a:lnTo>
                  <a:cubicBezTo>
                    <a:pt x="35297" y="9549"/>
                    <a:pt x="28135" y="8014"/>
                    <a:pt x="22764" y="8014"/>
                  </a:cubicBezTo>
                  <a:cubicBezTo>
                    <a:pt x="14750" y="8014"/>
                    <a:pt x="10316" y="11425"/>
                    <a:pt x="10316" y="16626"/>
                  </a:cubicBezTo>
                  <a:cubicBezTo>
                    <a:pt x="10316" y="31376"/>
                    <a:pt x="44079" y="21997"/>
                    <a:pt x="44079" y="44676"/>
                  </a:cubicBezTo>
                  <a:cubicBezTo>
                    <a:pt x="44079" y="55248"/>
                    <a:pt x="35809" y="62409"/>
                    <a:pt x="22423" y="62409"/>
                  </a:cubicBezTo>
                  <a:cubicBezTo>
                    <a:pt x="16966" y="62409"/>
                    <a:pt x="9549" y="61216"/>
                    <a:pt x="0" y="56868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8666C4BF-E397-2236-1FB4-4E7690B60791}"/>
                </a:ext>
              </a:extLst>
            </p:cNvPr>
            <p:cNvSpPr/>
            <p:nvPr/>
          </p:nvSpPr>
          <p:spPr>
            <a:xfrm>
              <a:off x="4404390" y="5423708"/>
              <a:ext cx="50899" cy="61216"/>
            </a:xfrm>
            <a:custGeom>
              <a:avLst/>
              <a:gdLst>
                <a:gd name="connsiteX0" fmla="*/ 50900 w 50899"/>
                <a:gd name="connsiteY0" fmla="*/ 0 h 61216"/>
                <a:gd name="connsiteX1" fmla="*/ 50900 w 50899"/>
                <a:gd name="connsiteY1" fmla="*/ 60022 h 61216"/>
                <a:gd name="connsiteX2" fmla="*/ 41862 w 50899"/>
                <a:gd name="connsiteY2" fmla="*/ 60022 h 61216"/>
                <a:gd name="connsiteX3" fmla="*/ 41862 w 50899"/>
                <a:gd name="connsiteY3" fmla="*/ 49194 h 61216"/>
                <a:gd name="connsiteX4" fmla="*/ 21571 w 50899"/>
                <a:gd name="connsiteY4" fmla="*/ 61216 h 61216"/>
                <a:gd name="connsiteX5" fmla="*/ 0 w 50899"/>
                <a:gd name="connsiteY5" fmla="*/ 38622 h 61216"/>
                <a:gd name="connsiteX6" fmla="*/ 0 w 50899"/>
                <a:gd name="connsiteY6" fmla="*/ 0 h 61216"/>
                <a:gd name="connsiteX7" fmla="*/ 9037 w 50899"/>
                <a:gd name="connsiteY7" fmla="*/ 0 h 61216"/>
                <a:gd name="connsiteX8" fmla="*/ 9037 w 50899"/>
                <a:gd name="connsiteY8" fmla="*/ 38026 h 61216"/>
                <a:gd name="connsiteX9" fmla="*/ 23617 w 50899"/>
                <a:gd name="connsiteY9" fmla="*/ 52775 h 61216"/>
                <a:gd name="connsiteX10" fmla="*/ 41777 w 50899"/>
                <a:gd name="connsiteY10" fmla="*/ 40754 h 61216"/>
                <a:gd name="connsiteX11" fmla="*/ 41777 w 50899"/>
                <a:gd name="connsiteY11" fmla="*/ 0 h 61216"/>
                <a:gd name="connsiteX12" fmla="*/ 50900 w 50899"/>
                <a:gd name="connsiteY12" fmla="*/ 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899" h="61216">
                  <a:moveTo>
                    <a:pt x="50900" y="0"/>
                  </a:moveTo>
                  <a:lnTo>
                    <a:pt x="50900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1" y="61216"/>
                  </a:cubicBezTo>
                  <a:cubicBezTo>
                    <a:pt x="10060" y="61216"/>
                    <a:pt x="0" y="53117"/>
                    <a:pt x="0" y="38622"/>
                  </a:cubicBezTo>
                  <a:lnTo>
                    <a:pt x="0" y="0"/>
                  </a:lnTo>
                  <a:lnTo>
                    <a:pt x="9037" y="0"/>
                  </a:lnTo>
                  <a:lnTo>
                    <a:pt x="9037" y="38026"/>
                  </a:lnTo>
                  <a:cubicBezTo>
                    <a:pt x="9037" y="47660"/>
                    <a:pt x="16455" y="52775"/>
                    <a:pt x="23617" y="52775"/>
                  </a:cubicBezTo>
                  <a:cubicBezTo>
                    <a:pt x="30523" y="52775"/>
                    <a:pt x="36064" y="48171"/>
                    <a:pt x="41777" y="40754"/>
                  </a:cubicBezTo>
                  <a:lnTo>
                    <a:pt x="41777" y="0"/>
                  </a:lnTo>
                  <a:lnTo>
                    <a:pt x="5090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0A8B36EE-C83C-AD94-5EBE-4EA17053CD0D}"/>
                </a:ext>
              </a:extLst>
            </p:cNvPr>
            <p:cNvSpPr/>
            <p:nvPr/>
          </p:nvSpPr>
          <p:spPr>
            <a:xfrm>
              <a:off x="4475581" y="5422768"/>
              <a:ext cx="89521" cy="61218"/>
            </a:xfrm>
            <a:custGeom>
              <a:avLst/>
              <a:gdLst>
                <a:gd name="connsiteX0" fmla="*/ 89522 w 89521"/>
                <a:gd name="connsiteY0" fmla="*/ 22170 h 61218"/>
                <a:gd name="connsiteX1" fmla="*/ 89522 w 89521"/>
                <a:gd name="connsiteY1" fmla="*/ 61048 h 61218"/>
                <a:gd name="connsiteX2" fmla="*/ 80484 w 89521"/>
                <a:gd name="connsiteY2" fmla="*/ 61048 h 61218"/>
                <a:gd name="connsiteX3" fmla="*/ 80484 w 89521"/>
                <a:gd name="connsiteY3" fmla="*/ 22937 h 61218"/>
                <a:gd name="connsiteX4" fmla="*/ 67439 w 89521"/>
                <a:gd name="connsiteY4" fmla="*/ 8358 h 61218"/>
                <a:gd name="connsiteX5" fmla="*/ 49194 w 89521"/>
                <a:gd name="connsiteY5" fmla="*/ 20039 h 61218"/>
                <a:gd name="connsiteX6" fmla="*/ 49279 w 89521"/>
                <a:gd name="connsiteY6" fmla="*/ 22255 h 61218"/>
                <a:gd name="connsiteX7" fmla="*/ 49279 w 89521"/>
                <a:gd name="connsiteY7" fmla="*/ 61133 h 61218"/>
                <a:gd name="connsiteX8" fmla="*/ 40242 w 89521"/>
                <a:gd name="connsiteY8" fmla="*/ 61133 h 61218"/>
                <a:gd name="connsiteX9" fmla="*/ 40242 w 89521"/>
                <a:gd name="connsiteY9" fmla="*/ 23023 h 61218"/>
                <a:gd name="connsiteX10" fmla="*/ 26942 w 89521"/>
                <a:gd name="connsiteY10" fmla="*/ 8443 h 61218"/>
                <a:gd name="connsiteX11" fmla="*/ 9037 w 89521"/>
                <a:gd name="connsiteY11" fmla="*/ 21403 h 61218"/>
                <a:gd name="connsiteX12" fmla="*/ 9037 w 89521"/>
                <a:gd name="connsiteY12" fmla="*/ 61218 h 61218"/>
                <a:gd name="connsiteX13" fmla="*/ 0 w 89521"/>
                <a:gd name="connsiteY13" fmla="*/ 61218 h 61218"/>
                <a:gd name="connsiteX14" fmla="*/ 0 w 89521"/>
                <a:gd name="connsiteY14" fmla="*/ 1196 h 61218"/>
                <a:gd name="connsiteX15" fmla="*/ 9037 w 89521"/>
                <a:gd name="connsiteY15" fmla="*/ 1196 h 61218"/>
                <a:gd name="connsiteX16" fmla="*/ 9037 w 89521"/>
                <a:gd name="connsiteY16" fmla="*/ 12109 h 61218"/>
                <a:gd name="connsiteX17" fmla="*/ 29499 w 89521"/>
                <a:gd name="connsiteY17" fmla="*/ 3 h 61218"/>
                <a:gd name="connsiteX18" fmla="*/ 48000 w 89521"/>
                <a:gd name="connsiteY18" fmla="*/ 13218 h 61218"/>
                <a:gd name="connsiteX19" fmla="*/ 69742 w 89521"/>
                <a:gd name="connsiteY19" fmla="*/ 3 h 61218"/>
                <a:gd name="connsiteX20" fmla="*/ 89522 w 89521"/>
                <a:gd name="connsiteY20" fmla="*/ 22170 h 6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9521" h="61218">
                  <a:moveTo>
                    <a:pt x="89522" y="22170"/>
                  </a:moveTo>
                  <a:lnTo>
                    <a:pt x="89522" y="61048"/>
                  </a:lnTo>
                  <a:lnTo>
                    <a:pt x="80484" y="61048"/>
                  </a:lnTo>
                  <a:lnTo>
                    <a:pt x="80484" y="22937"/>
                  </a:lnTo>
                  <a:cubicBezTo>
                    <a:pt x="80484" y="13900"/>
                    <a:pt x="75198" y="8358"/>
                    <a:pt x="67439" y="8358"/>
                  </a:cubicBezTo>
                  <a:cubicBezTo>
                    <a:pt x="60107" y="8358"/>
                    <a:pt x="55333" y="13388"/>
                    <a:pt x="49194" y="20039"/>
                  </a:cubicBezTo>
                  <a:cubicBezTo>
                    <a:pt x="49279" y="20720"/>
                    <a:pt x="49279" y="21573"/>
                    <a:pt x="49279" y="22255"/>
                  </a:cubicBezTo>
                  <a:lnTo>
                    <a:pt x="49279" y="61133"/>
                  </a:lnTo>
                  <a:lnTo>
                    <a:pt x="40242" y="61133"/>
                  </a:lnTo>
                  <a:lnTo>
                    <a:pt x="40242" y="23023"/>
                  </a:lnTo>
                  <a:cubicBezTo>
                    <a:pt x="40242" y="13985"/>
                    <a:pt x="34956" y="8443"/>
                    <a:pt x="26942" y="8443"/>
                  </a:cubicBezTo>
                  <a:cubicBezTo>
                    <a:pt x="20036" y="8443"/>
                    <a:pt x="14920" y="12706"/>
                    <a:pt x="9037" y="21403"/>
                  </a:cubicBezTo>
                  <a:lnTo>
                    <a:pt x="9037" y="61218"/>
                  </a:lnTo>
                  <a:lnTo>
                    <a:pt x="0" y="61218"/>
                  </a:lnTo>
                  <a:lnTo>
                    <a:pt x="0" y="1196"/>
                  </a:lnTo>
                  <a:lnTo>
                    <a:pt x="9037" y="1196"/>
                  </a:lnTo>
                  <a:lnTo>
                    <a:pt x="9037" y="12109"/>
                  </a:lnTo>
                  <a:cubicBezTo>
                    <a:pt x="13471" y="5630"/>
                    <a:pt x="19609" y="3"/>
                    <a:pt x="29499" y="3"/>
                  </a:cubicBezTo>
                  <a:cubicBezTo>
                    <a:pt x="38707" y="3"/>
                    <a:pt x="45272" y="4862"/>
                    <a:pt x="48000" y="13218"/>
                  </a:cubicBezTo>
                  <a:cubicBezTo>
                    <a:pt x="52945" y="6056"/>
                    <a:pt x="59510" y="3"/>
                    <a:pt x="69742" y="3"/>
                  </a:cubicBezTo>
                  <a:cubicBezTo>
                    <a:pt x="81848" y="-168"/>
                    <a:pt x="89522" y="8273"/>
                    <a:pt x="89522" y="2217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ACDC0CB3-7571-9C0E-D012-E7DD2D02BBC9}"/>
                </a:ext>
              </a:extLst>
            </p:cNvPr>
            <p:cNvSpPr/>
            <p:nvPr/>
          </p:nvSpPr>
          <p:spPr>
            <a:xfrm>
              <a:off x="4580450" y="5422600"/>
              <a:ext cx="56270" cy="62409"/>
            </a:xfrm>
            <a:custGeom>
              <a:avLst/>
              <a:gdLst>
                <a:gd name="connsiteX0" fmla="*/ 56271 w 56270"/>
                <a:gd name="connsiteY0" fmla="*/ 33336 h 62409"/>
                <a:gd name="connsiteX1" fmla="*/ 9549 w 56270"/>
                <a:gd name="connsiteY1" fmla="*/ 33336 h 62409"/>
                <a:gd name="connsiteX2" fmla="*/ 32995 w 56270"/>
                <a:gd name="connsiteY2" fmla="*/ 54395 h 62409"/>
                <a:gd name="connsiteX3" fmla="*/ 52861 w 56270"/>
                <a:gd name="connsiteY3" fmla="*/ 49706 h 62409"/>
                <a:gd name="connsiteX4" fmla="*/ 52861 w 56270"/>
                <a:gd name="connsiteY4" fmla="*/ 58999 h 62409"/>
                <a:gd name="connsiteX5" fmla="*/ 32739 w 56270"/>
                <a:gd name="connsiteY5" fmla="*/ 62409 h 62409"/>
                <a:gd name="connsiteX6" fmla="*/ 0 w 56270"/>
                <a:gd name="connsiteY6" fmla="*/ 30011 h 62409"/>
                <a:gd name="connsiteX7" fmla="*/ 29329 w 56270"/>
                <a:gd name="connsiteY7" fmla="*/ 0 h 62409"/>
                <a:gd name="connsiteX8" fmla="*/ 56271 w 56270"/>
                <a:gd name="connsiteY8" fmla="*/ 29414 h 62409"/>
                <a:gd name="connsiteX9" fmla="*/ 56271 w 56270"/>
                <a:gd name="connsiteY9" fmla="*/ 33336 h 62409"/>
                <a:gd name="connsiteX10" fmla="*/ 9634 w 56270"/>
                <a:gd name="connsiteY10" fmla="*/ 26090 h 62409"/>
                <a:gd name="connsiteX11" fmla="*/ 46807 w 56270"/>
                <a:gd name="connsiteY11" fmla="*/ 26090 h 62409"/>
                <a:gd name="connsiteX12" fmla="*/ 29244 w 56270"/>
                <a:gd name="connsiteY12" fmla="*/ 7588 h 62409"/>
                <a:gd name="connsiteX13" fmla="*/ 9634 w 56270"/>
                <a:gd name="connsiteY13" fmla="*/ 26090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0" h="62409">
                  <a:moveTo>
                    <a:pt x="56271" y="33336"/>
                  </a:moveTo>
                  <a:lnTo>
                    <a:pt x="9549" y="33336"/>
                  </a:lnTo>
                  <a:cubicBezTo>
                    <a:pt x="10657" y="47660"/>
                    <a:pt x="18501" y="54395"/>
                    <a:pt x="32995" y="54395"/>
                  </a:cubicBezTo>
                  <a:cubicBezTo>
                    <a:pt x="39048" y="54395"/>
                    <a:pt x="45272" y="52775"/>
                    <a:pt x="52861" y="49706"/>
                  </a:cubicBezTo>
                  <a:lnTo>
                    <a:pt x="52861" y="58999"/>
                  </a:lnTo>
                  <a:cubicBezTo>
                    <a:pt x="45443" y="61386"/>
                    <a:pt x="38537" y="62409"/>
                    <a:pt x="32739" y="62409"/>
                  </a:cubicBezTo>
                  <a:cubicBezTo>
                    <a:pt x="11766" y="62409"/>
                    <a:pt x="0" y="50644"/>
                    <a:pt x="0" y="30011"/>
                  </a:cubicBezTo>
                  <a:cubicBezTo>
                    <a:pt x="0" y="12704"/>
                    <a:pt x="11510" y="0"/>
                    <a:pt x="29329" y="0"/>
                  </a:cubicBezTo>
                  <a:cubicBezTo>
                    <a:pt x="46295" y="0"/>
                    <a:pt x="56271" y="12619"/>
                    <a:pt x="56271" y="29414"/>
                  </a:cubicBezTo>
                  <a:lnTo>
                    <a:pt x="56271" y="33336"/>
                  </a:lnTo>
                  <a:close/>
                  <a:moveTo>
                    <a:pt x="9634" y="26090"/>
                  </a:moveTo>
                  <a:lnTo>
                    <a:pt x="46807" y="26090"/>
                  </a:lnTo>
                  <a:cubicBezTo>
                    <a:pt x="45613" y="15347"/>
                    <a:pt x="39901" y="7588"/>
                    <a:pt x="29244" y="7588"/>
                  </a:cubicBezTo>
                  <a:cubicBezTo>
                    <a:pt x="18245" y="7588"/>
                    <a:pt x="10913" y="14920"/>
                    <a:pt x="9634" y="2609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F7301189-49C3-FC86-BFF5-CBA0FE8AE130}"/>
                </a:ext>
              </a:extLst>
            </p:cNvPr>
            <p:cNvSpPr/>
            <p:nvPr/>
          </p:nvSpPr>
          <p:spPr>
            <a:xfrm>
              <a:off x="4652749" y="5422600"/>
              <a:ext cx="34359" cy="61216"/>
            </a:xfrm>
            <a:custGeom>
              <a:avLst/>
              <a:gdLst>
                <a:gd name="connsiteX0" fmla="*/ 34360 w 34359"/>
                <a:gd name="connsiteY0" fmla="*/ 0 h 61216"/>
                <a:gd name="connsiteX1" fmla="*/ 34360 w 34359"/>
                <a:gd name="connsiteY1" fmla="*/ 9549 h 61216"/>
                <a:gd name="connsiteX2" fmla="*/ 9293 w 34359"/>
                <a:gd name="connsiteY2" fmla="*/ 20121 h 61216"/>
                <a:gd name="connsiteX3" fmla="*/ 9293 w 34359"/>
                <a:gd name="connsiteY3" fmla="*/ 61216 h 61216"/>
                <a:gd name="connsiteX4" fmla="*/ 0 w 34359"/>
                <a:gd name="connsiteY4" fmla="*/ 61216 h 61216"/>
                <a:gd name="connsiteX5" fmla="*/ 0 w 34359"/>
                <a:gd name="connsiteY5" fmla="*/ 1194 h 61216"/>
                <a:gd name="connsiteX6" fmla="*/ 9293 w 34359"/>
                <a:gd name="connsiteY6" fmla="*/ 1194 h 61216"/>
                <a:gd name="connsiteX7" fmla="*/ 9293 w 34359"/>
                <a:gd name="connsiteY7" fmla="*/ 12874 h 61216"/>
                <a:gd name="connsiteX8" fmla="*/ 34360 w 34359"/>
                <a:gd name="connsiteY8" fmla="*/ 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6">
                  <a:moveTo>
                    <a:pt x="34360" y="0"/>
                  </a:moveTo>
                  <a:lnTo>
                    <a:pt x="34360" y="9549"/>
                  </a:lnTo>
                  <a:cubicBezTo>
                    <a:pt x="21315" y="9549"/>
                    <a:pt x="14665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3" y="1194"/>
                  </a:lnTo>
                  <a:lnTo>
                    <a:pt x="9293" y="12874"/>
                  </a:lnTo>
                  <a:cubicBezTo>
                    <a:pt x="13983" y="4775"/>
                    <a:pt x="20888" y="0"/>
                    <a:pt x="34360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46" name="Graphic 2">
            <a:extLst>
              <a:ext uri="{FF2B5EF4-FFF2-40B4-BE49-F238E27FC236}">
                <a16:creationId xmlns:a16="http://schemas.microsoft.com/office/drawing/2014/main" id="{05104592-780D-0E8B-12E3-AA43014B874B}"/>
              </a:ext>
            </a:extLst>
          </p:cNvPr>
          <p:cNvGrpSpPr/>
          <p:nvPr/>
        </p:nvGrpSpPr>
        <p:grpSpPr>
          <a:xfrm>
            <a:off x="5042381" y="5397790"/>
            <a:ext cx="389547" cy="105976"/>
            <a:chOff x="5042381" y="5397790"/>
            <a:chExt cx="389547" cy="105976"/>
          </a:xfrm>
          <a:solidFill>
            <a:srgbClr val="010202"/>
          </a:solidFill>
        </p:grpSpPr>
        <p:sp>
          <p:nvSpPr>
            <p:cNvPr id="447" name="Freeform: Shape 446">
              <a:extLst>
                <a:ext uri="{FF2B5EF4-FFF2-40B4-BE49-F238E27FC236}">
                  <a16:creationId xmlns:a16="http://schemas.microsoft.com/office/drawing/2014/main" id="{F0A73A27-CB73-8C27-DB63-5F9556790C72}"/>
                </a:ext>
              </a:extLst>
            </p:cNvPr>
            <p:cNvSpPr/>
            <p:nvPr/>
          </p:nvSpPr>
          <p:spPr>
            <a:xfrm>
              <a:off x="5042381" y="5400177"/>
              <a:ext cx="84491" cy="84832"/>
            </a:xfrm>
            <a:custGeom>
              <a:avLst/>
              <a:gdLst>
                <a:gd name="connsiteX0" fmla="*/ 74687 w 84491"/>
                <a:gd name="connsiteY0" fmla="*/ 83639 h 84832"/>
                <a:gd name="connsiteX1" fmla="*/ 67525 w 84491"/>
                <a:gd name="connsiteY1" fmla="*/ 75198 h 84832"/>
                <a:gd name="connsiteX2" fmla="*/ 40839 w 84491"/>
                <a:gd name="connsiteY2" fmla="*/ 84832 h 84832"/>
                <a:gd name="connsiteX3" fmla="*/ 0 w 84491"/>
                <a:gd name="connsiteY3" fmla="*/ 42544 h 84832"/>
                <a:gd name="connsiteX4" fmla="*/ 40839 w 84491"/>
                <a:gd name="connsiteY4" fmla="*/ 0 h 84832"/>
                <a:gd name="connsiteX5" fmla="*/ 81678 w 84491"/>
                <a:gd name="connsiteY5" fmla="*/ 42544 h 84832"/>
                <a:gd name="connsiteX6" fmla="*/ 72725 w 84491"/>
                <a:gd name="connsiteY6" fmla="*/ 69742 h 84832"/>
                <a:gd name="connsiteX7" fmla="*/ 84491 w 84491"/>
                <a:gd name="connsiteY7" fmla="*/ 83639 h 84832"/>
                <a:gd name="connsiteX8" fmla="*/ 74687 w 84491"/>
                <a:gd name="connsiteY8" fmla="*/ 83639 h 84832"/>
                <a:gd name="connsiteX9" fmla="*/ 61727 w 84491"/>
                <a:gd name="connsiteY9" fmla="*/ 68292 h 84832"/>
                <a:gd name="connsiteX10" fmla="*/ 43482 w 84491"/>
                <a:gd name="connsiteY10" fmla="*/ 46722 h 84832"/>
                <a:gd name="connsiteX11" fmla="*/ 53287 w 84491"/>
                <a:gd name="connsiteY11" fmla="*/ 46722 h 84832"/>
                <a:gd name="connsiteX12" fmla="*/ 66587 w 84491"/>
                <a:gd name="connsiteY12" fmla="*/ 62409 h 84832"/>
                <a:gd name="connsiteX13" fmla="*/ 72044 w 84491"/>
                <a:gd name="connsiteY13" fmla="*/ 42544 h 84832"/>
                <a:gd name="connsiteX14" fmla="*/ 40839 w 84491"/>
                <a:gd name="connsiteY14" fmla="*/ 8611 h 84832"/>
                <a:gd name="connsiteX15" fmla="*/ 9634 w 84491"/>
                <a:gd name="connsiteY15" fmla="*/ 42544 h 84832"/>
                <a:gd name="connsiteX16" fmla="*/ 40839 w 84491"/>
                <a:gd name="connsiteY16" fmla="*/ 76221 h 84832"/>
                <a:gd name="connsiteX17" fmla="*/ 61727 w 84491"/>
                <a:gd name="connsiteY17" fmla="*/ 68292 h 84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4491" h="84832">
                  <a:moveTo>
                    <a:pt x="74687" y="83639"/>
                  </a:moveTo>
                  <a:lnTo>
                    <a:pt x="67525" y="75198"/>
                  </a:lnTo>
                  <a:cubicBezTo>
                    <a:pt x="60619" y="81337"/>
                    <a:pt x="51411" y="84832"/>
                    <a:pt x="40839" y="84832"/>
                  </a:cubicBezTo>
                  <a:cubicBezTo>
                    <a:pt x="16966" y="84832"/>
                    <a:pt x="0" y="66672"/>
                    <a:pt x="0" y="42544"/>
                  </a:cubicBezTo>
                  <a:cubicBezTo>
                    <a:pt x="0" y="18330"/>
                    <a:pt x="16966" y="0"/>
                    <a:pt x="40839" y="0"/>
                  </a:cubicBezTo>
                  <a:cubicBezTo>
                    <a:pt x="64711" y="0"/>
                    <a:pt x="81678" y="18245"/>
                    <a:pt x="81678" y="42544"/>
                  </a:cubicBezTo>
                  <a:cubicBezTo>
                    <a:pt x="81678" y="53116"/>
                    <a:pt x="78353" y="62580"/>
                    <a:pt x="72725" y="69742"/>
                  </a:cubicBezTo>
                  <a:lnTo>
                    <a:pt x="84491" y="83639"/>
                  </a:lnTo>
                  <a:lnTo>
                    <a:pt x="74687" y="83639"/>
                  </a:lnTo>
                  <a:close/>
                  <a:moveTo>
                    <a:pt x="61727" y="68292"/>
                  </a:moveTo>
                  <a:lnTo>
                    <a:pt x="43482" y="46722"/>
                  </a:lnTo>
                  <a:lnTo>
                    <a:pt x="53287" y="46722"/>
                  </a:lnTo>
                  <a:lnTo>
                    <a:pt x="66587" y="62409"/>
                  </a:lnTo>
                  <a:cubicBezTo>
                    <a:pt x="69998" y="56867"/>
                    <a:pt x="72044" y="50047"/>
                    <a:pt x="72044" y="42544"/>
                  </a:cubicBezTo>
                  <a:cubicBezTo>
                    <a:pt x="72044" y="23105"/>
                    <a:pt x="59340" y="8611"/>
                    <a:pt x="40839" y="8611"/>
                  </a:cubicBezTo>
                  <a:cubicBezTo>
                    <a:pt x="22338" y="8611"/>
                    <a:pt x="9634" y="23105"/>
                    <a:pt x="9634" y="42544"/>
                  </a:cubicBezTo>
                  <a:cubicBezTo>
                    <a:pt x="9634" y="61813"/>
                    <a:pt x="22338" y="76221"/>
                    <a:pt x="40839" y="76221"/>
                  </a:cubicBezTo>
                  <a:cubicBezTo>
                    <a:pt x="49194" y="76221"/>
                    <a:pt x="56356" y="73237"/>
                    <a:pt x="61727" y="68292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id="{A3AEB491-9240-4650-3333-0259C1D25AB8}"/>
                </a:ext>
              </a:extLst>
            </p:cNvPr>
            <p:cNvSpPr/>
            <p:nvPr/>
          </p:nvSpPr>
          <p:spPr>
            <a:xfrm>
              <a:off x="5142220" y="5423708"/>
              <a:ext cx="50899" cy="61216"/>
            </a:xfrm>
            <a:custGeom>
              <a:avLst/>
              <a:gdLst>
                <a:gd name="connsiteX0" fmla="*/ 50899 w 50899"/>
                <a:gd name="connsiteY0" fmla="*/ 0 h 61216"/>
                <a:gd name="connsiteX1" fmla="*/ 50899 w 50899"/>
                <a:gd name="connsiteY1" fmla="*/ 60022 h 61216"/>
                <a:gd name="connsiteX2" fmla="*/ 41862 w 50899"/>
                <a:gd name="connsiteY2" fmla="*/ 60022 h 61216"/>
                <a:gd name="connsiteX3" fmla="*/ 41862 w 50899"/>
                <a:gd name="connsiteY3" fmla="*/ 49194 h 61216"/>
                <a:gd name="connsiteX4" fmla="*/ 21570 w 50899"/>
                <a:gd name="connsiteY4" fmla="*/ 61216 h 61216"/>
                <a:gd name="connsiteX5" fmla="*/ 0 w 50899"/>
                <a:gd name="connsiteY5" fmla="*/ 38622 h 61216"/>
                <a:gd name="connsiteX6" fmla="*/ 0 w 50899"/>
                <a:gd name="connsiteY6" fmla="*/ 0 h 61216"/>
                <a:gd name="connsiteX7" fmla="*/ 9037 w 50899"/>
                <a:gd name="connsiteY7" fmla="*/ 0 h 61216"/>
                <a:gd name="connsiteX8" fmla="*/ 9037 w 50899"/>
                <a:gd name="connsiteY8" fmla="*/ 38026 h 61216"/>
                <a:gd name="connsiteX9" fmla="*/ 23616 w 50899"/>
                <a:gd name="connsiteY9" fmla="*/ 52775 h 61216"/>
                <a:gd name="connsiteX10" fmla="*/ 41776 w 50899"/>
                <a:gd name="connsiteY10" fmla="*/ 40754 h 61216"/>
                <a:gd name="connsiteX11" fmla="*/ 41776 w 50899"/>
                <a:gd name="connsiteY11" fmla="*/ 0 h 61216"/>
                <a:gd name="connsiteX12" fmla="*/ 50899 w 50899"/>
                <a:gd name="connsiteY12" fmla="*/ 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899" h="61216">
                  <a:moveTo>
                    <a:pt x="50899" y="0"/>
                  </a:moveTo>
                  <a:lnTo>
                    <a:pt x="50899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0" y="61216"/>
                  </a:cubicBezTo>
                  <a:cubicBezTo>
                    <a:pt x="10060" y="61216"/>
                    <a:pt x="0" y="53117"/>
                    <a:pt x="0" y="38622"/>
                  </a:cubicBezTo>
                  <a:lnTo>
                    <a:pt x="0" y="0"/>
                  </a:lnTo>
                  <a:lnTo>
                    <a:pt x="9037" y="0"/>
                  </a:lnTo>
                  <a:lnTo>
                    <a:pt x="9037" y="38026"/>
                  </a:lnTo>
                  <a:cubicBezTo>
                    <a:pt x="9037" y="47660"/>
                    <a:pt x="16455" y="52775"/>
                    <a:pt x="23616" y="52775"/>
                  </a:cubicBezTo>
                  <a:cubicBezTo>
                    <a:pt x="30522" y="52775"/>
                    <a:pt x="36064" y="48171"/>
                    <a:pt x="41776" y="40754"/>
                  </a:cubicBezTo>
                  <a:lnTo>
                    <a:pt x="41776" y="0"/>
                  </a:lnTo>
                  <a:lnTo>
                    <a:pt x="50899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288EE5C3-D8FE-5892-CAA5-D7B69F3B438F}"/>
                </a:ext>
              </a:extLst>
            </p:cNvPr>
            <p:cNvSpPr/>
            <p:nvPr/>
          </p:nvSpPr>
          <p:spPr>
            <a:xfrm>
              <a:off x="5208551" y="5422515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2 w 49109"/>
                <a:gd name="connsiteY2" fmla="*/ 61301 h 62494"/>
                <a:gd name="connsiteX3" fmla="*/ 40072 w 49109"/>
                <a:gd name="connsiteY3" fmla="*/ 53798 h 62494"/>
                <a:gd name="connsiteX4" fmla="*/ 22167 w 49109"/>
                <a:gd name="connsiteY4" fmla="*/ 62494 h 62494"/>
                <a:gd name="connsiteX5" fmla="*/ 0 w 49109"/>
                <a:gd name="connsiteY5" fmla="*/ 42800 h 62494"/>
                <a:gd name="connsiteX6" fmla="*/ 21997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2 w 49109"/>
                <a:gd name="connsiteY14" fmla="*/ 46466 h 62494"/>
                <a:gd name="connsiteX15" fmla="*/ 40072 w 49109"/>
                <a:gd name="connsiteY15" fmla="*/ 39133 h 62494"/>
                <a:gd name="connsiteX16" fmla="*/ 24043 w 49109"/>
                <a:gd name="connsiteY16" fmla="*/ 30267 h 62494"/>
                <a:gd name="connsiteX17" fmla="*/ 9293 w 49109"/>
                <a:gd name="connsiteY17" fmla="*/ 42714 h 62494"/>
                <a:gd name="connsiteX18" fmla="*/ 24043 w 49109"/>
                <a:gd name="connsiteY18" fmla="*/ 55162 h 62494"/>
                <a:gd name="connsiteX19" fmla="*/ 40072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2" y="61301"/>
                  </a:lnTo>
                  <a:lnTo>
                    <a:pt x="40072" y="53798"/>
                  </a:lnTo>
                  <a:cubicBezTo>
                    <a:pt x="34530" y="60278"/>
                    <a:pt x="28221" y="62494"/>
                    <a:pt x="22167" y="62494"/>
                  </a:cubicBezTo>
                  <a:cubicBezTo>
                    <a:pt x="8952" y="62494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7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8" y="8014"/>
                    <a:pt x="23275" y="8014"/>
                  </a:cubicBezTo>
                  <a:cubicBezTo>
                    <a:pt x="18586" y="8014"/>
                    <a:pt x="13300" y="9208"/>
                    <a:pt x="5883" y="12959"/>
                  </a:cubicBezTo>
                  <a:lnTo>
                    <a:pt x="5883" y="3155"/>
                  </a:lnTo>
                  <a:cubicBezTo>
                    <a:pt x="13641" y="767"/>
                    <a:pt x="19780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2" y="46466"/>
                  </a:moveTo>
                  <a:lnTo>
                    <a:pt x="40072" y="39133"/>
                  </a:lnTo>
                  <a:cubicBezTo>
                    <a:pt x="34530" y="31972"/>
                    <a:pt x="28647" y="30267"/>
                    <a:pt x="24043" y="30267"/>
                  </a:cubicBezTo>
                  <a:cubicBezTo>
                    <a:pt x="15432" y="30267"/>
                    <a:pt x="9293" y="35638"/>
                    <a:pt x="9293" y="42714"/>
                  </a:cubicBezTo>
                  <a:cubicBezTo>
                    <a:pt x="9293" y="49876"/>
                    <a:pt x="15517" y="55162"/>
                    <a:pt x="24043" y="55162"/>
                  </a:cubicBezTo>
                  <a:cubicBezTo>
                    <a:pt x="28647" y="55248"/>
                    <a:pt x="34615" y="53542"/>
                    <a:pt x="40072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88B15FCE-D9E7-9A00-25A2-B8A458DC5244}"/>
                </a:ext>
              </a:extLst>
            </p:cNvPr>
            <p:cNvSpPr/>
            <p:nvPr/>
          </p:nvSpPr>
          <p:spPr>
            <a:xfrm>
              <a:off x="5275905" y="5401371"/>
              <a:ext cx="9037" cy="82445"/>
            </a:xfrm>
            <a:custGeom>
              <a:avLst/>
              <a:gdLst>
                <a:gd name="connsiteX0" fmla="*/ 0 w 9037"/>
                <a:gd name="connsiteY0" fmla="*/ 0 h 82445"/>
                <a:gd name="connsiteX1" fmla="*/ 9037 w 9037"/>
                <a:gd name="connsiteY1" fmla="*/ 0 h 82445"/>
                <a:gd name="connsiteX2" fmla="*/ 9037 w 9037"/>
                <a:gd name="connsiteY2" fmla="*/ 82446 h 82445"/>
                <a:gd name="connsiteX3" fmla="*/ 0 w 9037"/>
                <a:gd name="connsiteY3" fmla="*/ 82446 h 82445"/>
                <a:gd name="connsiteX4" fmla="*/ 0 w 9037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7" h="82445">
                  <a:moveTo>
                    <a:pt x="0" y="0"/>
                  </a:moveTo>
                  <a:lnTo>
                    <a:pt x="9037" y="0"/>
                  </a:lnTo>
                  <a:lnTo>
                    <a:pt x="9037" y="82446"/>
                  </a:lnTo>
                  <a:lnTo>
                    <a:pt x="0" y="824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44F7C50A-F2A4-78DC-DD3C-5615B743E0EE}"/>
                </a:ext>
              </a:extLst>
            </p:cNvPr>
            <p:cNvSpPr/>
            <p:nvPr/>
          </p:nvSpPr>
          <p:spPr>
            <a:xfrm>
              <a:off x="5302676" y="5397790"/>
              <a:ext cx="13471" cy="85940"/>
            </a:xfrm>
            <a:custGeom>
              <a:avLst/>
              <a:gdLst>
                <a:gd name="connsiteX0" fmla="*/ 0 w 13471"/>
                <a:gd name="connsiteY0" fmla="*/ 6565 h 85940"/>
                <a:gd name="connsiteX1" fmla="*/ 6736 w 13471"/>
                <a:gd name="connsiteY1" fmla="*/ 0 h 85940"/>
                <a:gd name="connsiteX2" fmla="*/ 13471 w 13471"/>
                <a:gd name="connsiteY2" fmla="*/ 6565 h 85940"/>
                <a:gd name="connsiteX3" fmla="*/ 6736 w 13471"/>
                <a:gd name="connsiteY3" fmla="*/ 13300 h 85940"/>
                <a:gd name="connsiteX4" fmla="*/ 0 w 13471"/>
                <a:gd name="connsiteY4" fmla="*/ 6565 h 85940"/>
                <a:gd name="connsiteX5" fmla="*/ 2131 w 13471"/>
                <a:gd name="connsiteY5" fmla="*/ 25918 h 85940"/>
                <a:gd name="connsiteX6" fmla="*/ 11169 w 13471"/>
                <a:gd name="connsiteY6" fmla="*/ 25918 h 85940"/>
                <a:gd name="connsiteX7" fmla="*/ 11169 w 13471"/>
                <a:gd name="connsiteY7" fmla="*/ 85941 h 85940"/>
                <a:gd name="connsiteX8" fmla="*/ 2131 w 13471"/>
                <a:gd name="connsiteY8" fmla="*/ 85941 h 85940"/>
                <a:gd name="connsiteX9" fmla="*/ 2131 w 13471"/>
                <a:gd name="connsiteY9" fmla="*/ 25918 h 8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5940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899" y="13215"/>
                    <a:pt x="0" y="10316"/>
                    <a:pt x="0" y="6565"/>
                  </a:cubicBezTo>
                  <a:close/>
                  <a:moveTo>
                    <a:pt x="2131" y="25918"/>
                  </a:moveTo>
                  <a:lnTo>
                    <a:pt x="11169" y="25918"/>
                  </a:lnTo>
                  <a:lnTo>
                    <a:pt x="11169" y="85941"/>
                  </a:lnTo>
                  <a:lnTo>
                    <a:pt x="2131" y="85941"/>
                  </a:lnTo>
                  <a:lnTo>
                    <a:pt x="2131" y="25918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C6362D12-C8A0-B340-8551-E756B471E770}"/>
                </a:ext>
              </a:extLst>
            </p:cNvPr>
            <p:cNvSpPr/>
            <p:nvPr/>
          </p:nvSpPr>
          <p:spPr>
            <a:xfrm>
              <a:off x="5329107" y="5407680"/>
              <a:ext cx="38451" cy="77244"/>
            </a:xfrm>
            <a:custGeom>
              <a:avLst/>
              <a:gdLst>
                <a:gd name="connsiteX0" fmla="*/ 18330 w 38451"/>
                <a:gd name="connsiteY0" fmla="*/ 23446 h 77244"/>
                <a:gd name="connsiteX1" fmla="*/ 18330 w 38451"/>
                <a:gd name="connsiteY1" fmla="*/ 57806 h 77244"/>
                <a:gd name="connsiteX2" fmla="*/ 28306 w 38451"/>
                <a:gd name="connsiteY2" fmla="*/ 69231 h 77244"/>
                <a:gd name="connsiteX3" fmla="*/ 36917 w 38451"/>
                <a:gd name="connsiteY3" fmla="*/ 68292 h 77244"/>
                <a:gd name="connsiteX4" fmla="*/ 36917 w 38451"/>
                <a:gd name="connsiteY4" fmla="*/ 76563 h 77244"/>
                <a:gd name="connsiteX5" fmla="*/ 27879 w 38451"/>
                <a:gd name="connsiteY5" fmla="*/ 77245 h 77244"/>
                <a:gd name="connsiteX6" fmla="*/ 9293 w 38451"/>
                <a:gd name="connsiteY6" fmla="*/ 58062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0 w 38451"/>
                <a:gd name="connsiteY12" fmla="*/ 0 h 77244"/>
                <a:gd name="connsiteX13" fmla="*/ 18330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0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0" y="23446"/>
                  </a:moveTo>
                  <a:lnTo>
                    <a:pt x="18330" y="57806"/>
                  </a:lnTo>
                  <a:cubicBezTo>
                    <a:pt x="18330" y="64882"/>
                    <a:pt x="21997" y="69231"/>
                    <a:pt x="28306" y="69231"/>
                  </a:cubicBezTo>
                  <a:cubicBezTo>
                    <a:pt x="30096" y="69231"/>
                    <a:pt x="31631" y="69231"/>
                    <a:pt x="36917" y="68292"/>
                  </a:cubicBezTo>
                  <a:lnTo>
                    <a:pt x="36917" y="76563"/>
                  </a:lnTo>
                  <a:cubicBezTo>
                    <a:pt x="33251" y="77160"/>
                    <a:pt x="30523" y="77245"/>
                    <a:pt x="27879" y="77245"/>
                  </a:cubicBezTo>
                  <a:cubicBezTo>
                    <a:pt x="16796" y="77245"/>
                    <a:pt x="9293" y="69827"/>
                    <a:pt x="9293" y="58062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0" y="0"/>
                  </a:lnTo>
                  <a:lnTo>
                    <a:pt x="18330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0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B3F889E4-853F-ED5B-11D2-873003C60C07}"/>
                </a:ext>
              </a:extLst>
            </p:cNvPr>
            <p:cNvSpPr/>
            <p:nvPr/>
          </p:nvSpPr>
          <p:spPr>
            <a:xfrm>
              <a:off x="5373356" y="5423708"/>
              <a:ext cx="58572" cy="80058"/>
            </a:xfrm>
            <a:custGeom>
              <a:avLst/>
              <a:gdLst>
                <a:gd name="connsiteX0" fmla="*/ 58573 w 58572"/>
                <a:gd name="connsiteY0" fmla="*/ 0 h 80058"/>
                <a:gd name="connsiteX1" fmla="*/ 25407 w 58572"/>
                <a:gd name="connsiteY1" fmla="*/ 80058 h 80058"/>
                <a:gd name="connsiteX2" fmla="*/ 14323 w 58572"/>
                <a:gd name="connsiteY2" fmla="*/ 80058 h 80058"/>
                <a:gd name="connsiteX3" fmla="*/ 26345 w 58572"/>
                <a:gd name="connsiteY3" fmla="*/ 55674 h 80058"/>
                <a:gd name="connsiteX4" fmla="*/ 0 w 58572"/>
                <a:gd name="connsiteY4" fmla="*/ 0 h 80058"/>
                <a:gd name="connsiteX5" fmla="*/ 10231 w 58572"/>
                <a:gd name="connsiteY5" fmla="*/ 0 h 80058"/>
                <a:gd name="connsiteX6" fmla="*/ 31034 w 58572"/>
                <a:gd name="connsiteY6" fmla="*/ 46040 h 80058"/>
                <a:gd name="connsiteX7" fmla="*/ 48256 w 58572"/>
                <a:gd name="connsiteY7" fmla="*/ 0 h 80058"/>
                <a:gd name="connsiteX8" fmla="*/ 58573 w 58572"/>
                <a:gd name="connsiteY8" fmla="*/ 0 h 80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572" h="80058">
                  <a:moveTo>
                    <a:pt x="58573" y="0"/>
                  </a:moveTo>
                  <a:lnTo>
                    <a:pt x="25407" y="80058"/>
                  </a:lnTo>
                  <a:lnTo>
                    <a:pt x="14323" y="80058"/>
                  </a:lnTo>
                  <a:lnTo>
                    <a:pt x="26345" y="55674"/>
                  </a:lnTo>
                  <a:lnTo>
                    <a:pt x="0" y="0"/>
                  </a:lnTo>
                  <a:lnTo>
                    <a:pt x="10231" y="0"/>
                  </a:lnTo>
                  <a:lnTo>
                    <a:pt x="31034" y="46040"/>
                  </a:lnTo>
                  <a:lnTo>
                    <a:pt x="48256" y="0"/>
                  </a:lnTo>
                  <a:lnTo>
                    <a:pt x="5857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4" name="Graphic 2">
            <a:extLst>
              <a:ext uri="{FF2B5EF4-FFF2-40B4-BE49-F238E27FC236}">
                <a16:creationId xmlns:a16="http://schemas.microsoft.com/office/drawing/2014/main" id="{A3AD4F87-0A20-8ACB-70C2-EC9B126B4D6D}"/>
              </a:ext>
            </a:extLst>
          </p:cNvPr>
          <p:cNvGrpSpPr/>
          <p:nvPr/>
        </p:nvGrpSpPr>
        <p:grpSpPr>
          <a:xfrm>
            <a:off x="5857541" y="5400262"/>
            <a:ext cx="441724" cy="103504"/>
            <a:chOff x="5857541" y="5400262"/>
            <a:chExt cx="441724" cy="103504"/>
          </a:xfrm>
          <a:solidFill>
            <a:srgbClr val="010202"/>
          </a:solidFill>
        </p:grpSpPr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04782318-9724-30C7-0FA0-FB4915466D78}"/>
                </a:ext>
              </a:extLst>
            </p:cNvPr>
            <p:cNvSpPr/>
            <p:nvPr/>
          </p:nvSpPr>
          <p:spPr>
            <a:xfrm>
              <a:off x="5857541" y="5400262"/>
              <a:ext cx="56441" cy="84665"/>
            </a:xfrm>
            <a:custGeom>
              <a:avLst/>
              <a:gdLst>
                <a:gd name="connsiteX0" fmla="*/ 0 w 56441"/>
                <a:gd name="connsiteY0" fmla="*/ 78097 h 84665"/>
                <a:gd name="connsiteX1" fmla="*/ 0 w 56441"/>
                <a:gd name="connsiteY1" fmla="*/ 66928 h 84665"/>
                <a:gd name="connsiteX2" fmla="*/ 29158 w 56441"/>
                <a:gd name="connsiteY2" fmla="*/ 76137 h 84665"/>
                <a:gd name="connsiteX3" fmla="*/ 46807 w 56441"/>
                <a:gd name="connsiteY3" fmla="*/ 61813 h 84665"/>
                <a:gd name="connsiteX4" fmla="*/ 1108 w 56441"/>
                <a:gd name="connsiteY4" fmla="*/ 22594 h 84665"/>
                <a:gd name="connsiteX5" fmla="*/ 29499 w 56441"/>
                <a:gd name="connsiteY5" fmla="*/ 0 h 84665"/>
                <a:gd name="connsiteX6" fmla="*/ 54224 w 56441"/>
                <a:gd name="connsiteY6" fmla="*/ 4093 h 84665"/>
                <a:gd name="connsiteX7" fmla="*/ 54224 w 56441"/>
                <a:gd name="connsiteY7" fmla="*/ 14068 h 84665"/>
                <a:gd name="connsiteX8" fmla="*/ 28561 w 56441"/>
                <a:gd name="connsiteY8" fmla="*/ 8526 h 84665"/>
                <a:gd name="connsiteX9" fmla="*/ 10742 w 56441"/>
                <a:gd name="connsiteY9" fmla="*/ 21571 h 84665"/>
                <a:gd name="connsiteX10" fmla="*/ 56441 w 56441"/>
                <a:gd name="connsiteY10" fmla="*/ 60619 h 84665"/>
                <a:gd name="connsiteX11" fmla="*/ 28902 w 56441"/>
                <a:gd name="connsiteY11" fmla="*/ 84662 h 84665"/>
                <a:gd name="connsiteX12" fmla="*/ 0 w 56441"/>
                <a:gd name="connsiteY12" fmla="*/ 78097 h 84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441" h="84665">
                  <a:moveTo>
                    <a:pt x="0" y="78097"/>
                  </a:moveTo>
                  <a:lnTo>
                    <a:pt x="0" y="66928"/>
                  </a:lnTo>
                  <a:cubicBezTo>
                    <a:pt x="10401" y="72897"/>
                    <a:pt x="21229" y="76137"/>
                    <a:pt x="29158" y="76137"/>
                  </a:cubicBezTo>
                  <a:cubicBezTo>
                    <a:pt x="39901" y="76137"/>
                    <a:pt x="46807" y="69998"/>
                    <a:pt x="46807" y="61813"/>
                  </a:cubicBezTo>
                  <a:cubicBezTo>
                    <a:pt x="46807" y="39219"/>
                    <a:pt x="1108" y="51837"/>
                    <a:pt x="1108" y="22594"/>
                  </a:cubicBezTo>
                  <a:cubicBezTo>
                    <a:pt x="1108" y="9634"/>
                    <a:pt x="12533" y="0"/>
                    <a:pt x="29499" y="0"/>
                  </a:cubicBezTo>
                  <a:cubicBezTo>
                    <a:pt x="36575" y="0"/>
                    <a:pt x="44419" y="1023"/>
                    <a:pt x="54224" y="4093"/>
                  </a:cubicBezTo>
                  <a:lnTo>
                    <a:pt x="54224" y="14068"/>
                  </a:lnTo>
                  <a:cubicBezTo>
                    <a:pt x="43396" y="9805"/>
                    <a:pt x="35127" y="8526"/>
                    <a:pt x="28561" y="8526"/>
                  </a:cubicBezTo>
                  <a:cubicBezTo>
                    <a:pt x="17733" y="8526"/>
                    <a:pt x="10742" y="14068"/>
                    <a:pt x="10742" y="21571"/>
                  </a:cubicBezTo>
                  <a:cubicBezTo>
                    <a:pt x="10742" y="42289"/>
                    <a:pt x="56441" y="30949"/>
                    <a:pt x="56441" y="60619"/>
                  </a:cubicBezTo>
                  <a:cubicBezTo>
                    <a:pt x="56441" y="74431"/>
                    <a:pt x="45272" y="84662"/>
                    <a:pt x="28902" y="84662"/>
                  </a:cubicBezTo>
                  <a:cubicBezTo>
                    <a:pt x="21484" y="84747"/>
                    <a:pt x="11254" y="83042"/>
                    <a:pt x="0" y="78097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41467A07-432A-32BD-669B-2B7B7D618D95}"/>
                </a:ext>
              </a:extLst>
            </p:cNvPr>
            <p:cNvSpPr/>
            <p:nvPr/>
          </p:nvSpPr>
          <p:spPr>
            <a:xfrm>
              <a:off x="5927026" y="5422600"/>
              <a:ext cx="56271" cy="62409"/>
            </a:xfrm>
            <a:custGeom>
              <a:avLst/>
              <a:gdLst>
                <a:gd name="connsiteX0" fmla="*/ 56272 w 56271"/>
                <a:gd name="connsiteY0" fmla="*/ 33336 h 62409"/>
                <a:gd name="connsiteX1" fmla="*/ 9549 w 56271"/>
                <a:gd name="connsiteY1" fmla="*/ 33336 h 62409"/>
                <a:gd name="connsiteX2" fmla="*/ 32995 w 56271"/>
                <a:gd name="connsiteY2" fmla="*/ 54395 h 62409"/>
                <a:gd name="connsiteX3" fmla="*/ 52861 w 56271"/>
                <a:gd name="connsiteY3" fmla="*/ 49706 h 62409"/>
                <a:gd name="connsiteX4" fmla="*/ 52861 w 56271"/>
                <a:gd name="connsiteY4" fmla="*/ 58999 h 62409"/>
                <a:gd name="connsiteX5" fmla="*/ 32740 w 56271"/>
                <a:gd name="connsiteY5" fmla="*/ 62409 h 62409"/>
                <a:gd name="connsiteX6" fmla="*/ 0 w 56271"/>
                <a:gd name="connsiteY6" fmla="*/ 30011 h 62409"/>
                <a:gd name="connsiteX7" fmla="*/ 29330 w 56271"/>
                <a:gd name="connsiteY7" fmla="*/ 0 h 62409"/>
                <a:gd name="connsiteX8" fmla="*/ 56272 w 56271"/>
                <a:gd name="connsiteY8" fmla="*/ 29414 h 62409"/>
                <a:gd name="connsiteX9" fmla="*/ 56272 w 56271"/>
                <a:gd name="connsiteY9" fmla="*/ 33336 h 62409"/>
                <a:gd name="connsiteX10" fmla="*/ 9634 w 56271"/>
                <a:gd name="connsiteY10" fmla="*/ 26090 h 62409"/>
                <a:gd name="connsiteX11" fmla="*/ 46807 w 56271"/>
                <a:gd name="connsiteY11" fmla="*/ 26090 h 62409"/>
                <a:gd name="connsiteX12" fmla="*/ 29244 w 56271"/>
                <a:gd name="connsiteY12" fmla="*/ 7588 h 62409"/>
                <a:gd name="connsiteX13" fmla="*/ 9634 w 56271"/>
                <a:gd name="connsiteY13" fmla="*/ 26090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1" h="62409">
                  <a:moveTo>
                    <a:pt x="56272" y="33336"/>
                  </a:moveTo>
                  <a:lnTo>
                    <a:pt x="9549" y="33336"/>
                  </a:lnTo>
                  <a:cubicBezTo>
                    <a:pt x="10657" y="47660"/>
                    <a:pt x="18502" y="54395"/>
                    <a:pt x="32995" y="54395"/>
                  </a:cubicBezTo>
                  <a:cubicBezTo>
                    <a:pt x="39049" y="54395"/>
                    <a:pt x="45273" y="52775"/>
                    <a:pt x="52861" y="49706"/>
                  </a:cubicBezTo>
                  <a:lnTo>
                    <a:pt x="52861" y="58999"/>
                  </a:lnTo>
                  <a:cubicBezTo>
                    <a:pt x="45444" y="61386"/>
                    <a:pt x="38537" y="62409"/>
                    <a:pt x="32740" y="62409"/>
                  </a:cubicBezTo>
                  <a:cubicBezTo>
                    <a:pt x="11766" y="62409"/>
                    <a:pt x="0" y="50644"/>
                    <a:pt x="0" y="30011"/>
                  </a:cubicBezTo>
                  <a:cubicBezTo>
                    <a:pt x="0" y="12704"/>
                    <a:pt x="11511" y="0"/>
                    <a:pt x="29330" y="0"/>
                  </a:cubicBezTo>
                  <a:cubicBezTo>
                    <a:pt x="46296" y="0"/>
                    <a:pt x="56272" y="12619"/>
                    <a:pt x="56272" y="29414"/>
                  </a:cubicBezTo>
                  <a:lnTo>
                    <a:pt x="56272" y="33336"/>
                  </a:lnTo>
                  <a:close/>
                  <a:moveTo>
                    <a:pt x="9634" y="26090"/>
                  </a:moveTo>
                  <a:lnTo>
                    <a:pt x="46807" y="26090"/>
                  </a:lnTo>
                  <a:cubicBezTo>
                    <a:pt x="45614" y="15347"/>
                    <a:pt x="39902" y="7588"/>
                    <a:pt x="29244" y="7588"/>
                  </a:cubicBezTo>
                  <a:cubicBezTo>
                    <a:pt x="18245" y="7588"/>
                    <a:pt x="10999" y="14920"/>
                    <a:pt x="9634" y="2609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E5261BD1-0AF6-5E23-8698-101B0E2769AC}"/>
                </a:ext>
              </a:extLst>
            </p:cNvPr>
            <p:cNvSpPr/>
            <p:nvPr/>
          </p:nvSpPr>
          <p:spPr>
            <a:xfrm>
              <a:off x="5999496" y="5422600"/>
              <a:ext cx="50729" cy="61216"/>
            </a:xfrm>
            <a:custGeom>
              <a:avLst/>
              <a:gdLst>
                <a:gd name="connsiteX0" fmla="*/ 50730 w 50729"/>
                <a:gd name="connsiteY0" fmla="*/ 21400 h 61216"/>
                <a:gd name="connsiteX1" fmla="*/ 50730 w 50729"/>
                <a:gd name="connsiteY1" fmla="*/ 61216 h 61216"/>
                <a:gd name="connsiteX2" fmla="*/ 41692 w 50729"/>
                <a:gd name="connsiteY2" fmla="*/ 61216 h 61216"/>
                <a:gd name="connsiteX3" fmla="*/ 41692 w 50729"/>
                <a:gd name="connsiteY3" fmla="*/ 21997 h 61216"/>
                <a:gd name="connsiteX4" fmla="*/ 28306 w 50729"/>
                <a:gd name="connsiteY4" fmla="*/ 8441 h 61216"/>
                <a:gd name="connsiteX5" fmla="*/ 9038 w 50729"/>
                <a:gd name="connsiteY5" fmla="*/ 20462 h 61216"/>
                <a:gd name="connsiteX6" fmla="*/ 9038 w 50729"/>
                <a:gd name="connsiteY6" fmla="*/ 61216 h 61216"/>
                <a:gd name="connsiteX7" fmla="*/ 0 w 50729"/>
                <a:gd name="connsiteY7" fmla="*/ 61216 h 61216"/>
                <a:gd name="connsiteX8" fmla="*/ 0 w 50729"/>
                <a:gd name="connsiteY8" fmla="*/ 1194 h 61216"/>
                <a:gd name="connsiteX9" fmla="*/ 9038 w 50729"/>
                <a:gd name="connsiteY9" fmla="*/ 1194 h 61216"/>
                <a:gd name="connsiteX10" fmla="*/ 9038 w 50729"/>
                <a:gd name="connsiteY10" fmla="*/ 12022 h 61216"/>
                <a:gd name="connsiteX11" fmla="*/ 29330 w 50729"/>
                <a:gd name="connsiteY11" fmla="*/ 0 h 61216"/>
                <a:gd name="connsiteX12" fmla="*/ 50730 w 50729"/>
                <a:gd name="connsiteY12" fmla="*/ 2140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6">
                  <a:moveTo>
                    <a:pt x="50730" y="21400"/>
                  </a:moveTo>
                  <a:lnTo>
                    <a:pt x="50730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3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8" y="20462"/>
                  </a:cubicBezTo>
                  <a:lnTo>
                    <a:pt x="903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8" y="1194"/>
                  </a:lnTo>
                  <a:lnTo>
                    <a:pt x="9038" y="12022"/>
                  </a:lnTo>
                  <a:cubicBezTo>
                    <a:pt x="13642" y="5287"/>
                    <a:pt x="19866" y="0"/>
                    <a:pt x="29330" y="0"/>
                  </a:cubicBezTo>
                  <a:cubicBezTo>
                    <a:pt x="40669" y="0"/>
                    <a:pt x="50730" y="6906"/>
                    <a:pt x="50730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446BB26C-741A-9ADB-32B5-E7FFA9026462}"/>
                </a:ext>
              </a:extLst>
            </p:cNvPr>
            <p:cNvSpPr/>
            <p:nvPr/>
          </p:nvSpPr>
          <p:spPr>
            <a:xfrm>
              <a:off x="6064889" y="5422600"/>
              <a:ext cx="44079" cy="62409"/>
            </a:xfrm>
            <a:custGeom>
              <a:avLst/>
              <a:gdLst>
                <a:gd name="connsiteX0" fmla="*/ 0 w 44079"/>
                <a:gd name="connsiteY0" fmla="*/ 56868 h 62409"/>
                <a:gd name="connsiteX1" fmla="*/ 0 w 44079"/>
                <a:gd name="connsiteY1" fmla="*/ 46381 h 62409"/>
                <a:gd name="connsiteX2" fmla="*/ 21400 w 44079"/>
                <a:gd name="connsiteY2" fmla="*/ 54395 h 62409"/>
                <a:gd name="connsiteX3" fmla="*/ 34103 w 44079"/>
                <a:gd name="connsiteY3" fmla="*/ 45699 h 62409"/>
                <a:gd name="connsiteX4" fmla="*/ 427 w 44079"/>
                <a:gd name="connsiteY4" fmla="*/ 17564 h 62409"/>
                <a:gd name="connsiteX5" fmla="*/ 23190 w 44079"/>
                <a:gd name="connsiteY5" fmla="*/ 0 h 62409"/>
                <a:gd name="connsiteX6" fmla="*/ 41948 w 44079"/>
                <a:gd name="connsiteY6" fmla="*/ 3155 h 62409"/>
                <a:gd name="connsiteX7" fmla="*/ 41692 w 44079"/>
                <a:gd name="connsiteY7" fmla="*/ 13642 h 62409"/>
                <a:gd name="connsiteX8" fmla="*/ 22764 w 44079"/>
                <a:gd name="connsiteY8" fmla="*/ 8014 h 62409"/>
                <a:gd name="connsiteX9" fmla="*/ 10316 w 44079"/>
                <a:gd name="connsiteY9" fmla="*/ 16626 h 62409"/>
                <a:gd name="connsiteX10" fmla="*/ 44079 w 44079"/>
                <a:gd name="connsiteY10" fmla="*/ 44676 h 62409"/>
                <a:gd name="connsiteX11" fmla="*/ 22423 w 44079"/>
                <a:gd name="connsiteY11" fmla="*/ 62409 h 62409"/>
                <a:gd name="connsiteX12" fmla="*/ 0 w 44079"/>
                <a:gd name="connsiteY12" fmla="*/ 56868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079" h="62409">
                  <a:moveTo>
                    <a:pt x="0" y="56868"/>
                  </a:moveTo>
                  <a:lnTo>
                    <a:pt x="0" y="46381"/>
                  </a:lnTo>
                  <a:cubicBezTo>
                    <a:pt x="8611" y="51837"/>
                    <a:pt x="14239" y="54395"/>
                    <a:pt x="21400" y="54395"/>
                  </a:cubicBezTo>
                  <a:cubicBezTo>
                    <a:pt x="29755" y="54395"/>
                    <a:pt x="34103" y="50985"/>
                    <a:pt x="34103" y="45699"/>
                  </a:cubicBezTo>
                  <a:cubicBezTo>
                    <a:pt x="34103" y="29670"/>
                    <a:pt x="427" y="39134"/>
                    <a:pt x="427" y="17564"/>
                  </a:cubicBezTo>
                  <a:cubicBezTo>
                    <a:pt x="427" y="6991"/>
                    <a:pt x="9293" y="0"/>
                    <a:pt x="23190" y="0"/>
                  </a:cubicBezTo>
                  <a:cubicBezTo>
                    <a:pt x="27538" y="0"/>
                    <a:pt x="35553" y="682"/>
                    <a:pt x="41948" y="3155"/>
                  </a:cubicBezTo>
                  <a:lnTo>
                    <a:pt x="41692" y="13642"/>
                  </a:lnTo>
                  <a:cubicBezTo>
                    <a:pt x="35297" y="9549"/>
                    <a:pt x="28136" y="8014"/>
                    <a:pt x="22764" y="8014"/>
                  </a:cubicBezTo>
                  <a:cubicBezTo>
                    <a:pt x="14750" y="8014"/>
                    <a:pt x="10316" y="11425"/>
                    <a:pt x="10316" y="16626"/>
                  </a:cubicBezTo>
                  <a:cubicBezTo>
                    <a:pt x="10316" y="31376"/>
                    <a:pt x="44079" y="21997"/>
                    <a:pt x="44079" y="44676"/>
                  </a:cubicBezTo>
                  <a:cubicBezTo>
                    <a:pt x="44079" y="55248"/>
                    <a:pt x="35808" y="62409"/>
                    <a:pt x="22423" y="62409"/>
                  </a:cubicBezTo>
                  <a:cubicBezTo>
                    <a:pt x="16966" y="62409"/>
                    <a:pt x="9549" y="61216"/>
                    <a:pt x="0" y="56868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0A6EFBE4-E95C-813C-9B11-C122263D07A0}"/>
                </a:ext>
              </a:extLst>
            </p:cNvPr>
            <p:cNvSpPr/>
            <p:nvPr/>
          </p:nvSpPr>
          <p:spPr>
            <a:xfrm>
              <a:off x="6120222" y="5422600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1 w 62920"/>
                <a:gd name="connsiteY1" fmla="*/ 0 h 62409"/>
                <a:gd name="connsiteX2" fmla="*/ 62921 w 62920"/>
                <a:gd name="connsiteY2" fmla="*/ 31205 h 62409"/>
                <a:gd name="connsiteX3" fmla="*/ 31461 w 62920"/>
                <a:gd name="connsiteY3" fmla="*/ 62409 h 62409"/>
                <a:gd name="connsiteX4" fmla="*/ 0 w 62920"/>
                <a:gd name="connsiteY4" fmla="*/ 31205 h 62409"/>
                <a:gd name="connsiteX5" fmla="*/ 53628 w 62920"/>
                <a:gd name="connsiteY5" fmla="*/ 31205 h 62409"/>
                <a:gd name="connsiteX6" fmla="*/ 31461 w 62920"/>
                <a:gd name="connsiteY6" fmla="*/ 8014 h 62409"/>
                <a:gd name="connsiteX7" fmla="*/ 9293 w 62920"/>
                <a:gd name="connsiteY7" fmla="*/ 31205 h 62409"/>
                <a:gd name="connsiteX8" fmla="*/ 31461 w 62920"/>
                <a:gd name="connsiteY8" fmla="*/ 54395 h 62409"/>
                <a:gd name="connsiteX9" fmla="*/ 53628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1"/>
                    <a:pt x="13556" y="0"/>
                    <a:pt x="31461" y="0"/>
                  </a:cubicBezTo>
                  <a:cubicBezTo>
                    <a:pt x="49365" y="0"/>
                    <a:pt x="62921" y="13301"/>
                    <a:pt x="62921" y="31205"/>
                  </a:cubicBezTo>
                  <a:cubicBezTo>
                    <a:pt x="62921" y="49109"/>
                    <a:pt x="49365" y="62409"/>
                    <a:pt x="31461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628" y="31205"/>
                  </a:moveTo>
                  <a:cubicBezTo>
                    <a:pt x="53628" y="17905"/>
                    <a:pt x="44079" y="8014"/>
                    <a:pt x="31461" y="8014"/>
                  </a:cubicBezTo>
                  <a:cubicBezTo>
                    <a:pt x="18842" y="8014"/>
                    <a:pt x="9293" y="17905"/>
                    <a:pt x="9293" y="31205"/>
                  </a:cubicBezTo>
                  <a:cubicBezTo>
                    <a:pt x="9293" y="44505"/>
                    <a:pt x="18842" y="54395"/>
                    <a:pt x="31461" y="54395"/>
                  </a:cubicBezTo>
                  <a:cubicBezTo>
                    <a:pt x="44079" y="54395"/>
                    <a:pt x="53628" y="44505"/>
                    <a:pt x="53628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94642093-17A1-DD0E-7D54-F42E5619F7D9}"/>
                </a:ext>
              </a:extLst>
            </p:cNvPr>
            <p:cNvSpPr/>
            <p:nvPr/>
          </p:nvSpPr>
          <p:spPr>
            <a:xfrm>
              <a:off x="6199172" y="5422600"/>
              <a:ext cx="34359" cy="61216"/>
            </a:xfrm>
            <a:custGeom>
              <a:avLst/>
              <a:gdLst>
                <a:gd name="connsiteX0" fmla="*/ 34360 w 34359"/>
                <a:gd name="connsiteY0" fmla="*/ 0 h 61216"/>
                <a:gd name="connsiteX1" fmla="*/ 34360 w 34359"/>
                <a:gd name="connsiteY1" fmla="*/ 9549 h 61216"/>
                <a:gd name="connsiteX2" fmla="*/ 9293 w 34359"/>
                <a:gd name="connsiteY2" fmla="*/ 20121 h 61216"/>
                <a:gd name="connsiteX3" fmla="*/ 9293 w 34359"/>
                <a:gd name="connsiteY3" fmla="*/ 61216 h 61216"/>
                <a:gd name="connsiteX4" fmla="*/ 0 w 34359"/>
                <a:gd name="connsiteY4" fmla="*/ 61216 h 61216"/>
                <a:gd name="connsiteX5" fmla="*/ 0 w 34359"/>
                <a:gd name="connsiteY5" fmla="*/ 1194 h 61216"/>
                <a:gd name="connsiteX6" fmla="*/ 9293 w 34359"/>
                <a:gd name="connsiteY6" fmla="*/ 1194 h 61216"/>
                <a:gd name="connsiteX7" fmla="*/ 9293 w 34359"/>
                <a:gd name="connsiteY7" fmla="*/ 12874 h 61216"/>
                <a:gd name="connsiteX8" fmla="*/ 34360 w 34359"/>
                <a:gd name="connsiteY8" fmla="*/ 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6">
                  <a:moveTo>
                    <a:pt x="34360" y="0"/>
                  </a:moveTo>
                  <a:lnTo>
                    <a:pt x="34360" y="9549"/>
                  </a:lnTo>
                  <a:cubicBezTo>
                    <a:pt x="21315" y="9549"/>
                    <a:pt x="14664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293" y="1194"/>
                  </a:lnTo>
                  <a:lnTo>
                    <a:pt x="9293" y="12874"/>
                  </a:lnTo>
                  <a:cubicBezTo>
                    <a:pt x="13983" y="4775"/>
                    <a:pt x="20973" y="0"/>
                    <a:pt x="34360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09732C98-5D78-B75D-CB67-86B9D2FAD154}"/>
                </a:ext>
              </a:extLst>
            </p:cNvPr>
            <p:cNvSpPr/>
            <p:nvPr/>
          </p:nvSpPr>
          <p:spPr>
            <a:xfrm>
              <a:off x="6240693" y="5423708"/>
              <a:ext cx="58572" cy="80058"/>
            </a:xfrm>
            <a:custGeom>
              <a:avLst/>
              <a:gdLst>
                <a:gd name="connsiteX0" fmla="*/ 58573 w 58572"/>
                <a:gd name="connsiteY0" fmla="*/ 0 h 80058"/>
                <a:gd name="connsiteX1" fmla="*/ 25407 w 58572"/>
                <a:gd name="connsiteY1" fmla="*/ 80058 h 80058"/>
                <a:gd name="connsiteX2" fmla="*/ 14324 w 58572"/>
                <a:gd name="connsiteY2" fmla="*/ 80058 h 80058"/>
                <a:gd name="connsiteX3" fmla="*/ 26345 w 58572"/>
                <a:gd name="connsiteY3" fmla="*/ 55674 h 80058"/>
                <a:gd name="connsiteX4" fmla="*/ 0 w 58572"/>
                <a:gd name="connsiteY4" fmla="*/ 0 h 80058"/>
                <a:gd name="connsiteX5" fmla="*/ 10231 w 58572"/>
                <a:gd name="connsiteY5" fmla="*/ 0 h 80058"/>
                <a:gd name="connsiteX6" fmla="*/ 31034 w 58572"/>
                <a:gd name="connsiteY6" fmla="*/ 46040 h 80058"/>
                <a:gd name="connsiteX7" fmla="*/ 48257 w 58572"/>
                <a:gd name="connsiteY7" fmla="*/ 0 h 80058"/>
                <a:gd name="connsiteX8" fmla="*/ 58573 w 58572"/>
                <a:gd name="connsiteY8" fmla="*/ 0 h 80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572" h="80058">
                  <a:moveTo>
                    <a:pt x="58573" y="0"/>
                  </a:moveTo>
                  <a:lnTo>
                    <a:pt x="25407" y="80058"/>
                  </a:lnTo>
                  <a:lnTo>
                    <a:pt x="14324" y="80058"/>
                  </a:lnTo>
                  <a:lnTo>
                    <a:pt x="26345" y="55674"/>
                  </a:lnTo>
                  <a:lnTo>
                    <a:pt x="0" y="0"/>
                  </a:lnTo>
                  <a:lnTo>
                    <a:pt x="10231" y="0"/>
                  </a:lnTo>
                  <a:lnTo>
                    <a:pt x="31034" y="46040"/>
                  </a:lnTo>
                  <a:lnTo>
                    <a:pt x="48257" y="0"/>
                  </a:lnTo>
                  <a:lnTo>
                    <a:pt x="5857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62" name="Graphic 2">
            <a:extLst>
              <a:ext uri="{FF2B5EF4-FFF2-40B4-BE49-F238E27FC236}">
                <a16:creationId xmlns:a16="http://schemas.microsoft.com/office/drawing/2014/main" id="{D551048C-B0D5-E684-823F-8685D7799559}"/>
              </a:ext>
            </a:extLst>
          </p:cNvPr>
          <p:cNvGrpSpPr/>
          <p:nvPr/>
        </p:nvGrpSpPr>
        <p:grpSpPr>
          <a:xfrm>
            <a:off x="6661104" y="5397790"/>
            <a:ext cx="543183" cy="87219"/>
            <a:chOff x="6661104" y="5397790"/>
            <a:chExt cx="543183" cy="87219"/>
          </a:xfrm>
          <a:solidFill>
            <a:srgbClr val="010202"/>
          </a:solidFill>
        </p:grpSpPr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6FED7B37-23FB-63DE-C2F0-E745F73F0953}"/>
                </a:ext>
              </a:extLst>
            </p:cNvPr>
            <p:cNvSpPr/>
            <p:nvPr/>
          </p:nvSpPr>
          <p:spPr>
            <a:xfrm>
              <a:off x="6661104" y="5401371"/>
              <a:ext cx="56185" cy="82445"/>
            </a:xfrm>
            <a:custGeom>
              <a:avLst/>
              <a:gdLst>
                <a:gd name="connsiteX0" fmla="*/ 9293 w 56185"/>
                <a:gd name="connsiteY0" fmla="*/ 8526 h 82445"/>
                <a:gd name="connsiteX1" fmla="*/ 9293 w 56185"/>
                <a:gd name="connsiteY1" fmla="*/ 35042 h 82445"/>
                <a:gd name="connsiteX2" fmla="*/ 54991 w 56185"/>
                <a:gd name="connsiteY2" fmla="*/ 35042 h 82445"/>
                <a:gd name="connsiteX3" fmla="*/ 54991 w 56185"/>
                <a:gd name="connsiteY3" fmla="*/ 43482 h 82445"/>
                <a:gd name="connsiteX4" fmla="*/ 9293 w 56185"/>
                <a:gd name="connsiteY4" fmla="*/ 43482 h 82445"/>
                <a:gd name="connsiteX5" fmla="*/ 9293 w 56185"/>
                <a:gd name="connsiteY5" fmla="*/ 74005 h 82445"/>
                <a:gd name="connsiteX6" fmla="*/ 56185 w 56185"/>
                <a:gd name="connsiteY6" fmla="*/ 74005 h 82445"/>
                <a:gd name="connsiteX7" fmla="*/ 56185 w 56185"/>
                <a:gd name="connsiteY7" fmla="*/ 82446 h 82445"/>
                <a:gd name="connsiteX8" fmla="*/ 0 w 56185"/>
                <a:gd name="connsiteY8" fmla="*/ 82446 h 82445"/>
                <a:gd name="connsiteX9" fmla="*/ 0 w 56185"/>
                <a:gd name="connsiteY9" fmla="*/ 0 h 82445"/>
                <a:gd name="connsiteX10" fmla="*/ 56185 w 56185"/>
                <a:gd name="connsiteY10" fmla="*/ 0 h 82445"/>
                <a:gd name="connsiteX11" fmla="*/ 56185 w 56185"/>
                <a:gd name="connsiteY11" fmla="*/ 8441 h 82445"/>
                <a:gd name="connsiteX12" fmla="*/ 9293 w 56185"/>
                <a:gd name="connsiteY12" fmla="*/ 844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185" h="82445">
                  <a:moveTo>
                    <a:pt x="9293" y="8526"/>
                  </a:moveTo>
                  <a:lnTo>
                    <a:pt x="9293" y="35042"/>
                  </a:lnTo>
                  <a:lnTo>
                    <a:pt x="54991" y="35042"/>
                  </a:lnTo>
                  <a:lnTo>
                    <a:pt x="54991" y="43482"/>
                  </a:lnTo>
                  <a:lnTo>
                    <a:pt x="9293" y="43482"/>
                  </a:lnTo>
                  <a:lnTo>
                    <a:pt x="9293" y="74005"/>
                  </a:lnTo>
                  <a:lnTo>
                    <a:pt x="56185" y="74005"/>
                  </a:lnTo>
                  <a:lnTo>
                    <a:pt x="56185" y="82446"/>
                  </a:lnTo>
                  <a:lnTo>
                    <a:pt x="0" y="82446"/>
                  </a:lnTo>
                  <a:lnTo>
                    <a:pt x="0" y="0"/>
                  </a:lnTo>
                  <a:lnTo>
                    <a:pt x="56185" y="0"/>
                  </a:lnTo>
                  <a:lnTo>
                    <a:pt x="56185" y="8441"/>
                  </a:lnTo>
                  <a:lnTo>
                    <a:pt x="9293" y="8441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9DCE10B2-C5E6-982B-4DB1-402EACFD334E}"/>
                </a:ext>
              </a:extLst>
            </p:cNvPr>
            <p:cNvSpPr/>
            <p:nvPr/>
          </p:nvSpPr>
          <p:spPr>
            <a:xfrm>
              <a:off x="6732551" y="5422515"/>
              <a:ext cx="49705" cy="62242"/>
            </a:xfrm>
            <a:custGeom>
              <a:avLst/>
              <a:gdLst>
                <a:gd name="connsiteX0" fmla="*/ 0 w 49705"/>
                <a:gd name="connsiteY0" fmla="*/ 31119 h 62242"/>
                <a:gd name="connsiteX1" fmla="*/ 33335 w 49705"/>
                <a:gd name="connsiteY1" fmla="*/ 0 h 62242"/>
                <a:gd name="connsiteX2" fmla="*/ 49705 w 49705"/>
                <a:gd name="connsiteY2" fmla="*/ 1961 h 62242"/>
                <a:gd name="connsiteX3" fmla="*/ 49705 w 49705"/>
                <a:gd name="connsiteY3" fmla="*/ 10913 h 62242"/>
                <a:gd name="connsiteX4" fmla="*/ 33335 w 49705"/>
                <a:gd name="connsiteY4" fmla="*/ 7929 h 62242"/>
                <a:gd name="connsiteX5" fmla="*/ 9293 w 49705"/>
                <a:gd name="connsiteY5" fmla="*/ 31034 h 62242"/>
                <a:gd name="connsiteX6" fmla="*/ 33335 w 49705"/>
                <a:gd name="connsiteY6" fmla="*/ 54310 h 62242"/>
                <a:gd name="connsiteX7" fmla="*/ 49705 w 49705"/>
                <a:gd name="connsiteY7" fmla="*/ 51325 h 62242"/>
                <a:gd name="connsiteX8" fmla="*/ 49705 w 49705"/>
                <a:gd name="connsiteY8" fmla="*/ 60278 h 62242"/>
                <a:gd name="connsiteX9" fmla="*/ 33421 w 49705"/>
                <a:gd name="connsiteY9" fmla="*/ 62239 h 62242"/>
                <a:gd name="connsiteX10" fmla="*/ 0 w 49705"/>
                <a:gd name="connsiteY10" fmla="*/ 31119 h 6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2">
                  <a:moveTo>
                    <a:pt x="0" y="31119"/>
                  </a:moveTo>
                  <a:cubicBezTo>
                    <a:pt x="0" y="13386"/>
                    <a:pt x="13556" y="0"/>
                    <a:pt x="33335" y="0"/>
                  </a:cubicBezTo>
                  <a:cubicBezTo>
                    <a:pt x="37684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7" y="9037"/>
                    <a:pt x="38621" y="7929"/>
                    <a:pt x="33335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5" y="54310"/>
                  </a:cubicBezTo>
                  <a:cubicBezTo>
                    <a:pt x="38707" y="54310"/>
                    <a:pt x="43652" y="53287"/>
                    <a:pt x="49705" y="51325"/>
                  </a:cubicBezTo>
                  <a:lnTo>
                    <a:pt x="49705" y="60278"/>
                  </a:lnTo>
                  <a:cubicBezTo>
                    <a:pt x="43567" y="61813"/>
                    <a:pt x="37684" y="62239"/>
                    <a:pt x="33421" y="62239"/>
                  </a:cubicBezTo>
                  <a:cubicBezTo>
                    <a:pt x="13641" y="62494"/>
                    <a:pt x="0" y="49194"/>
                    <a:pt x="0" y="3111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F4B10112-B74D-D595-20E3-399C98EFA4E0}"/>
                </a:ext>
              </a:extLst>
            </p:cNvPr>
            <p:cNvSpPr/>
            <p:nvPr/>
          </p:nvSpPr>
          <p:spPr>
            <a:xfrm>
              <a:off x="6794619" y="5422600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1 w 62920"/>
                <a:gd name="connsiteY1" fmla="*/ 0 h 62409"/>
                <a:gd name="connsiteX2" fmla="*/ 62921 w 62920"/>
                <a:gd name="connsiteY2" fmla="*/ 31205 h 62409"/>
                <a:gd name="connsiteX3" fmla="*/ 31461 w 62920"/>
                <a:gd name="connsiteY3" fmla="*/ 62409 h 62409"/>
                <a:gd name="connsiteX4" fmla="*/ 0 w 62920"/>
                <a:gd name="connsiteY4" fmla="*/ 31205 h 62409"/>
                <a:gd name="connsiteX5" fmla="*/ 53543 w 62920"/>
                <a:gd name="connsiteY5" fmla="*/ 31205 h 62409"/>
                <a:gd name="connsiteX6" fmla="*/ 31376 w 62920"/>
                <a:gd name="connsiteY6" fmla="*/ 8014 h 62409"/>
                <a:gd name="connsiteX7" fmla="*/ 9209 w 62920"/>
                <a:gd name="connsiteY7" fmla="*/ 31205 h 62409"/>
                <a:gd name="connsiteX8" fmla="*/ 31376 w 62920"/>
                <a:gd name="connsiteY8" fmla="*/ 54395 h 62409"/>
                <a:gd name="connsiteX9" fmla="*/ 53543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1"/>
                    <a:pt x="13557" y="0"/>
                    <a:pt x="31461" y="0"/>
                  </a:cubicBezTo>
                  <a:cubicBezTo>
                    <a:pt x="49365" y="0"/>
                    <a:pt x="62921" y="13301"/>
                    <a:pt x="62921" y="31205"/>
                  </a:cubicBezTo>
                  <a:cubicBezTo>
                    <a:pt x="62921" y="49109"/>
                    <a:pt x="49365" y="62409"/>
                    <a:pt x="31461" y="62409"/>
                  </a:cubicBezTo>
                  <a:cubicBezTo>
                    <a:pt x="13557" y="62409"/>
                    <a:pt x="0" y="49109"/>
                    <a:pt x="0" y="31205"/>
                  </a:cubicBezTo>
                  <a:close/>
                  <a:moveTo>
                    <a:pt x="53543" y="31205"/>
                  </a:moveTo>
                  <a:cubicBezTo>
                    <a:pt x="53543" y="17905"/>
                    <a:pt x="43994" y="8014"/>
                    <a:pt x="31376" y="8014"/>
                  </a:cubicBezTo>
                  <a:cubicBezTo>
                    <a:pt x="18758" y="8014"/>
                    <a:pt x="9209" y="17905"/>
                    <a:pt x="9209" y="31205"/>
                  </a:cubicBezTo>
                  <a:cubicBezTo>
                    <a:pt x="9209" y="44505"/>
                    <a:pt x="18758" y="54395"/>
                    <a:pt x="31376" y="54395"/>
                  </a:cubicBezTo>
                  <a:cubicBezTo>
                    <a:pt x="43994" y="54395"/>
                    <a:pt x="53543" y="44505"/>
                    <a:pt x="53543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0F4D54DD-44AD-CCB4-90EC-F81210885C15}"/>
                </a:ext>
              </a:extLst>
            </p:cNvPr>
            <p:cNvSpPr/>
            <p:nvPr/>
          </p:nvSpPr>
          <p:spPr>
            <a:xfrm>
              <a:off x="6873654" y="5422600"/>
              <a:ext cx="50729" cy="61216"/>
            </a:xfrm>
            <a:custGeom>
              <a:avLst/>
              <a:gdLst>
                <a:gd name="connsiteX0" fmla="*/ 50730 w 50729"/>
                <a:gd name="connsiteY0" fmla="*/ 21400 h 61216"/>
                <a:gd name="connsiteX1" fmla="*/ 50730 w 50729"/>
                <a:gd name="connsiteY1" fmla="*/ 61216 h 61216"/>
                <a:gd name="connsiteX2" fmla="*/ 41692 w 50729"/>
                <a:gd name="connsiteY2" fmla="*/ 61216 h 61216"/>
                <a:gd name="connsiteX3" fmla="*/ 41692 w 50729"/>
                <a:gd name="connsiteY3" fmla="*/ 21997 h 61216"/>
                <a:gd name="connsiteX4" fmla="*/ 28306 w 50729"/>
                <a:gd name="connsiteY4" fmla="*/ 8441 h 61216"/>
                <a:gd name="connsiteX5" fmla="*/ 9038 w 50729"/>
                <a:gd name="connsiteY5" fmla="*/ 20462 h 61216"/>
                <a:gd name="connsiteX6" fmla="*/ 9038 w 50729"/>
                <a:gd name="connsiteY6" fmla="*/ 61216 h 61216"/>
                <a:gd name="connsiteX7" fmla="*/ 0 w 50729"/>
                <a:gd name="connsiteY7" fmla="*/ 61216 h 61216"/>
                <a:gd name="connsiteX8" fmla="*/ 0 w 50729"/>
                <a:gd name="connsiteY8" fmla="*/ 1194 h 61216"/>
                <a:gd name="connsiteX9" fmla="*/ 9038 w 50729"/>
                <a:gd name="connsiteY9" fmla="*/ 1194 h 61216"/>
                <a:gd name="connsiteX10" fmla="*/ 9038 w 50729"/>
                <a:gd name="connsiteY10" fmla="*/ 12022 h 61216"/>
                <a:gd name="connsiteX11" fmla="*/ 29330 w 50729"/>
                <a:gd name="connsiteY11" fmla="*/ 0 h 61216"/>
                <a:gd name="connsiteX12" fmla="*/ 50730 w 50729"/>
                <a:gd name="connsiteY12" fmla="*/ 2140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6">
                  <a:moveTo>
                    <a:pt x="50730" y="21400"/>
                  </a:moveTo>
                  <a:lnTo>
                    <a:pt x="50730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3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8" y="20462"/>
                  </a:cubicBezTo>
                  <a:lnTo>
                    <a:pt x="903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8" y="1194"/>
                  </a:lnTo>
                  <a:lnTo>
                    <a:pt x="9038" y="12022"/>
                  </a:lnTo>
                  <a:cubicBezTo>
                    <a:pt x="13641" y="5287"/>
                    <a:pt x="19865" y="0"/>
                    <a:pt x="29330" y="0"/>
                  </a:cubicBezTo>
                  <a:cubicBezTo>
                    <a:pt x="40669" y="0"/>
                    <a:pt x="50730" y="6906"/>
                    <a:pt x="50730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F5F10EDA-090C-BA5A-8460-6C443123F203}"/>
                </a:ext>
              </a:extLst>
            </p:cNvPr>
            <p:cNvSpPr/>
            <p:nvPr/>
          </p:nvSpPr>
          <p:spPr>
            <a:xfrm>
              <a:off x="6939644" y="5422600"/>
              <a:ext cx="62920" cy="62409"/>
            </a:xfrm>
            <a:custGeom>
              <a:avLst/>
              <a:gdLst>
                <a:gd name="connsiteX0" fmla="*/ 0 w 62920"/>
                <a:gd name="connsiteY0" fmla="*/ 31205 h 62409"/>
                <a:gd name="connsiteX1" fmla="*/ 31461 w 62920"/>
                <a:gd name="connsiteY1" fmla="*/ 0 h 62409"/>
                <a:gd name="connsiteX2" fmla="*/ 62921 w 62920"/>
                <a:gd name="connsiteY2" fmla="*/ 31205 h 62409"/>
                <a:gd name="connsiteX3" fmla="*/ 31461 w 62920"/>
                <a:gd name="connsiteY3" fmla="*/ 62409 h 62409"/>
                <a:gd name="connsiteX4" fmla="*/ 0 w 62920"/>
                <a:gd name="connsiteY4" fmla="*/ 31205 h 62409"/>
                <a:gd name="connsiteX5" fmla="*/ 53628 w 62920"/>
                <a:gd name="connsiteY5" fmla="*/ 31205 h 62409"/>
                <a:gd name="connsiteX6" fmla="*/ 31461 w 62920"/>
                <a:gd name="connsiteY6" fmla="*/ 8014 h 62409"/>
                <a:gd name="connsiteX7" fmla="*/ 9293 w 62920"/>
                <a:gd name="connsiteY7" fmla="*/ 31205 h 62409"/>
                <a:gd name="connsiteX8" fmla="*/ 31461 w 62920"/>
                <a:gd name="connsiteY8" fmla="*/ 54395 h 62409"/>
                <a:gd name="connsiteX9" fmla="*/ 53628 w 62920"/>
                <a:gd name="connsiteY9" fmla="*/ 31205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5"/>
                  </a:moveTo>
                  <a:cubicBezTo>
                    <a:pt x="0" y="13301"/>
                    <a:pt x="13556" y="0"/>
                    <a:pt x="31461" y="0"/>
                  </a:cubicBezTo>
                  <a:cubicBezTo>
                    <a:pt x="49365" y="0"/>
                    <a:pt x="62921" y="13301"/>
                    <a:pt x="62921" y="31205"/>
                  </a:cubicBezTo>
                  <a:cubicBezTo>
                    <a:pt x="62921" y="49109"/>
                    <a:pt x="49365" y="62409"/>
                    <a:pt x="31461" y="62409"/>
                  </a:cubicBezTo>
                  <a:cubicBezTo>
                    <a:pt x="13556" y="62409"/>
                    <a:pt x="0" y="49109"/>
                    <a:pt x="0" y="31205"/>
                  </a:cubicBezTo>
                  <a:close/>
                  <a:moveTo>
                    <a:pt x="53628" y="31205"/>
                  </a:moveTo>
                  <a:cubicBezTo>
                    <a:pt x="53628" y="17905"/>
                    <a:pt x="44079" y="8014"/>
                    <a:pt x="31461" y="8014"/>
                  </a:cubicBezTo>
                  <a:cubicBezTo>
                    <a:pt x="18843" y="8014"/>
                    <a:pt x="9293" y="17905"/>
                    <a:pt x="9293" y="31205"/>
                  </a:cubicBezTo>
                  <a:cubicBezTo>
                    <a:pt x="9293" y="44505"/>
                    <a:pt x="18843" y="54395"/>
                    <a:pt x="31461" y="54395"/>
                  </a:cubicBezTo>
                  <a:cubicBezTo>
                    <a:pt x="44079" y="54395"/>
                    <a:pt x="53628" y="44505"/>
                    <a:pt x="53628" y="312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5CEBFD6A-59F2-69A3-3754-B13289D1EA61}"/>
                </a:ext>
              </a:extLst>
            </p:cNvPr>
            <p:cNvSpPr/>
            <p:nvPr/>
          </p:nvSpPr>
          <p:spPr>
            <a:xfrm>
              <a:off x="7018594" y="5422768"/>
              <a:ext cx="89521" cy="61218"/>
            </a:xfrm>
            <a:custGeom>
              <a:avLst/>
              <a:gdLst>
                <a:gd name="connsiteX0" fmla="*/ 89522 w 89521"/>
                <a:gd name="connsiteY0" fmla="*/ 22170 h 61218"/>
                <a:gd name="connsiteX1" fmla="*/ 89522 w 89521"/>
                <a:gd name="connsiteY1" fmla="*/ 61048 h 61218"/>
                <a:gd name="connsiteX2" fmla="*/ 80485 w 89521"/>
                <a:gd name="connsiteY2" fmla="*/ 61048 h 61218"/>
                <a:gd name="connsiteX3" fmla="*/ 80485 w 89521"/>
                <a:gd name="connsiteY3" fmla="*/ 22937 h 61218"/>
                <a:gd name="connsiteX4" fmla="*/ 67440 w 89521"/>
                <a:gd name="connsiteY4" fmla="*/ 8358 h 61218"/>
                <a:gd name="connsiteX5" fmla="*/ 49194 w 89521"/>
                <a:gd name="connsiteY5" fmla="*/ 20039 h 61218"/>
                <a:gd name="connsiteX6" fmla="*/ 49280 w 89521"/>
                <a:gd name="connsiteY6" fmla="*/ 22255 h 61218"/>
                <a:gd name="connsiteX7" fmla="*/ 49280 w 89521"/>
                <a:gd name="connsiteY7" fmla="*/ 61133 h 61218"/>
                <a:gd name="connsiteX8" fmla="*/ 40242 w 89521"/>
                <a:gd name="connsiteY8" fmla="*/ 61133 h 61218"/>
                <a:gd name="connsiteX9" fmla="*/ 40242 w 89521"/>
                <a:gd name="connsiteY9" fmla="*/ 23023 h 61218"/>
                <a:gd name="connsiteX10" fmla="*/ 26942 w 89521"/>
                <a:gd name="connsiteY10" fmla="*/ 8443 h 61218"/>
                <a:gd name="connsiteX11" fmla="*/ 9038 w 89521"/>
                <a:gd name="connsiteY11" fmla="*/ 21403 h 61218"/>
                <a:gd name="connsiteX12" fmla="*/ 9038 w 89521"/>
                <a:gd name="connsiteY12" fmla="*/ 61218 h 61218"/>
                <a:gd name="connsiteX13" fmla="*/ 0 w 89521"/>
                <a:gd name="connsiteY13" fmla="*/ 61218 h 61218"/>
                <a:gd name="connsiteX14" fmla="*/ 0 w 89521"/>
                <a:gd name="connsiteY14" fmla="*/ 1196 h 61218"/>
                <a:gd name="connsiteX15" fmla="*/ 9038 w 89521"/>
                <a:gd name="connsiteY15" fmla="*/ 1196 h 61218"/>
                <a:gd name="connsiteX16" fmla="*/ 9038 w 89521"/>
                <a:gd name="connsiteY16" fmla="*/ 12109 h 61218"/>
                <a:gd name="connsiteX17" fmla="*/ 29499 w 89521"/>
                <a:gd name="connsiteY17" fmla="*/ 3 h 61218"/>
                <a:gd name="connsiteX18" fmla="*/ 48001 w 89521"/>
                <a:gd name="connsiteY18" fmla="*/ 13218 h 61218"/>
                <a:gd name="connsiteX19" fmla="*/ 69742 w 89521"/>
                <a:gd name="connsiteY19" fmla="*/ 3 h 61218"/>
                <a:gd name="connsiteX20" fmla="*/ 89522 w 89521"/>
                <a:gd name="connsiteY20" fmla="*/ 22170 h 6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9521" h="61218">
                  <a:moveTo>
                    <a:pt x="89522" y="22170"/>
                  </a:moveTo>
                  <a:lnTo>
                    <a:pt x="89522" y="61048"/>
                  </a:lnTo>
                  <a:lnTo>
                    <a:pt x="80485" y="61048"/>
                  </a:lnTo>
                  <a:lnTo>
                    <a:pt x="80485" y="22937"/>
                  </a:lnTo>
                  <a:cubicBezTo>
                    <a:pt x="80485" y="13900"/>
                    <a:pt x="75199" y="8358"/>
                    <a:pt x="67440" y="8358"/>
                  </a:cubicBezTo>
                  <a:cubicBezTo>
                    <a:pt x="60108" y="8358"/>
                    <a:pt x="55333" y="13388"/>
                    <a:pt x="49194" y="20039"/>
                  </a:cubicBezTo>
                  <a:cubicBezTo>
                    <a:pt x="49280" y="20720"/>
                    <a:pt x="49280" y="21573"/>
                    <a:pt x="49280" y="22255"/>
                  </a:cubicBezTo>
                  <a:lnTo>
                    <a:pt x="49280" y="61133"/>
                  </a:lnTo>
                  <a:lnTo>
                    <a:pt x="40242" y="61133"/>
                  </a:lnTo>
                  <a:lnTo>
                    <a:pt x="40242" y="23023"/>
                  </a:lnTo>
                  <a:cubicBezTo>
                    <a:pt x="40242" y="13985"/>
                    <a:pt x="34956" y="8443"/>
                    <a:pt x="26942" y="8443"/>
                  </a:cubicBezTo>
                  <a:cubicBezTo>
                    <a:pt x="20036" y="8443"/>
                    <a:pt x="14920" y="12706"/>
                    <a:pt x="9038" y="21403"/>
                  </a:cubicBezTo>
                  <a:lnTo>
                    <a:pt x="9038" y="61218"/>
                  </a:lnTo>
                  <a:lnTo>
                    <a:pt x="0" y="61218"/>
                  </a:lnTo>
                  <a:lnTo>
                    <a:pt x="0" y="1196"/>
                  </a:lnTo>
                  <a:lnTo>
                    <a:pt x="9038" y="1196"/>
                  </a:lnTo>
                  <a:lnTo>
                    <a:pt x="9038" y="12109"/>
                  </a:lnTo>
                  <a:cubicBezTo>
                    <a:pt x="13471" y="5630"/>
                    <a:pt x="19610" y="3"/>
                    <a:pt x="29499" y="3"/>
                  </a:cubicBezTo>
                  <a:cubicBezTo>
                    <a:pt x="38708" y="3"/>
                    <a:pt x="45273" y="4862"/>
                    <a:pt x="48001" y="13218"/>
                  </a:cubicBezTo>
                  <a:cubicBezTo>
                    <a:pt x="52945" y="6056"/>
                    <a:pt x="59510" y="3"/>
                    <a:pt x="69742" y="3"/>
                  </a:cubicBezTo>
                  <a:cubicBezTo>
                    <a:pt x="81934" y="-168"/>
                    <a:pt x="89522" y="8273"/>
                    <a:pt x="89522" y="2217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878E80B7-F2DF-C59F-ABB9-A796B2D897AF}"/>
                </a:ext>
              </a:extLst>
            </p:cNvPr>
            <p:cNvSpPr/>
            <p:nvPr/>
          </p:nvSpPr>
          <p:spPr>
            <a:xfrm>
              <a:off x="7126446" y="5397790"/>
              <a:ext cx="13470" cy="85940"/>
            </a:xfrm>
            <a:custGeom>
              <a:avLst/>
              <a:gdLst>
                <a:gd name="connsiteX0" fmla="*/ 0 w 13470"/>
                <a:gd name="connsiteY0" fmla="*/ 6565 h 85940"/>
                <a:gd name="connsiteX1" fmla="*/ 6736 w 13470"/>
                <a:gd name="connsiteY1" fmla="*/ 0 h 85940"/>
                <a:gd name="connsiteX2" fmla="*/ 13471 w 13470"/>
                <a:gd name="connsiteY2" fmla="*/ 6565 h 85940"/>
                <a:gd name="connsiteX3" fmla="*/ 6736 w 13470"/>
                <a:gd name="connsiteY3" fmla="*/ 13300 h 85940"/>
                <a:gd name="connsiteX4" fmla="*/ 0 w 13470"/>
                <a:gd name="connsiteY4" fmla="*/ 6565 h 85940"/>
                <a:gd name="connsiteX5" fmla="*/ 2131 w 13470"/>
                <a:gd name="connsiteY5" fmla="*/ 25918 h 85940"/>
                <a:gd name="connsiteX6" fmla="*/ 11168 w 13470"/>
                <a:gd name="connsiteY6" fmla="*/ 25918 h 85940"/>
                <a:gd name="connsiteX7" fmla="*/ 11168 w 13470"/>
                <a:gd name="connsiteY7" fmla="*/ 85941 h 85940"/>
                <a:gd name="connsiteX8" fmla="*/ 2131 w 13470"/>
                <a:gd name="connsiteY8" fmla="*/ 85941 h 85940"/>
                <a:gd name="connsiteX9" fmla="*/ 2131 w 13470"/>
                <a:gd name="connsiteY9" fmla="*/ 25918 h 8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5940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899" y="13215"/>
                    <a:pt x="0" y="10316"/>
                    <a:pt x="0" y="6565"/>
                  </a:cubicBezTo>
                  <a:close/>
                  <a:moveTo>
                    <a:pt x="2131" y="25918"/>
                  </a:moveTo>
                  <a:lnTo>
                    <a:pt x="11168" y="25918"/>
                  </a:lnTo>
                  <a:lnTo>
                    <a:pt x="11168" y="85941"/>
                  </a:lnTo>
                  <a:lnTo>
                    <a:pt x="2131" y="85941"/>
                  </a:lnTo>
                  <a:lnTo>
                    <a:pt x="2131" y="25918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03855A48-E3D0-5015-5EBF-4DA882D3BA47}"/>
                </a:ext>
              </a:extLst>
            </p:cNvPr>
            <p:cNvSpPr/>
            <p:nvPr/>
          </p:nvSpPr>
          <p:spPr>
            <a:xfrm>
              <a:off x="7154582" y="5422515"/>
              <a:ext cx="49705" cy="62242"/>
            </a:xfrm>
            <a:custGeom>
              <a:avLst/>
              <a:gdLst>
                <a:gd name="connsiteX0" fmla="*/ 0 w 49705"/>
                <a:gd name="connsiteY0" fmla="*/ 31119 h 62242"/>
                <a:gd name="connsiteX1" fmla="*/ 33335 w 49705"/>
                <a:gd name="connsiteY1" fmla="*/ 0 h 62242"/>
                <a:gd name="connsiteX2" fmla="*/ 49705 w 49705"/>
                <a:gd name="connsiteY2" fmla="*/ 1961 h 62242"/>
                <a:gd name="connsiteX3" fmla="*/ 49705 w 49705"/>
                <a:gd name="connsiteY3" fmla="*/ 10913 h 62242"/>
                <a:gd name="connsiteX4" fmla="*/ 33335 w 49705"/>
                <a:gd name="connsiteY4" fmla="*/ 7929 h 62242"/>
                <a:gd name="connsiteX5" fmla="*/ 9293 w 49705"/>
                <a:gd name="connsiteY5" fmla="*/ 31034 h 62242"/>
                <a:gd name="connsiteX6" fmla="*/ 33335 w 49705"/>
                <a:gd name="connsiteY6" fmla="*/ 54310 h 62242"/>
                <a:gd name="connsiteX7" fmla="*/ 49705 w 49705"/>
                <a:gd name="connsiteY7" fmla="*/ 51325 h 62242"/>
                <a:gd name="connsiteX8" fmla="*/ 49705 w 49705"/>
                <a:gd name="connsiteY8" fmla="*/ 60278 h 62242"/>
                <a:gd name="connsiteX9" fmla="*/ 33421 w 49705"/>
                <a:gd name="connsiteY9" fmla="*/ 62239 h 62242"/>
                <a:gd name="connsiteX10" fmla="*/ 0 w 49705"/>
                <a:gd name="connsiteY10" fmla="*/ 31119 h 6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2">
                  <a:moveTo>
                    <a:pt x="0" y="31119"/>
                  </a:moveTo>
                  <a:cubicBezTo>
                    <a:pt x="0" y="13386"/>
                    <a:pt x="13556" y="0"/>
                    <a:pt x="33335" y="0"/>
                  </a:cubicBezTo>
                  <a:cubicBezTo>
                    <a:pt x="37684" y="0"/>
                    <a:pt x="43567" y="597"/>
                    <a:pt x="49705" y="1961"/>
                  </a:cubicBezTo>
                  <a:lnTo>
                    <a:pt x="49705" y="10913"/>
                  </a:lnTo>
                  <a:cubicBezTo>
                    <a:pt x="43737" y="9037"/>
                    <a:pt x="38621" y="7929"/>
                    <a:pt x="33335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5" y="54310"/>
                  </a:cubicBezTo>
                  <a:cubicBezTo>
                    <a:pt x="38707" y="54310"/>
                    <a:pt x="43652" y="53287"/>
                    <a:pt x="49705" y="51325"/>
                  </a:cubicBezTo>
                  <a:lnTo>
                    <a:pt x="49705" y="60278"/>
                  </a:lnTo>
                  <a:cubicBezTo>
                    <a:pt x="43567" y="61813"/>
                    <a:pt x="37684" y="62239"/>
                    <a:pt x="33421" y="62239"/>
                  </a:cubicBezTo>
                  <a:cubicBezTo>
                    <a:pt x="13641" y="62494"/>
                    <a:pt x="0" y="49194"/>
                    <a:pt x="0" y="3111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71" name="Graphic 2">
            <a:extLst>
              <a:ext uri="{FF2B5EF4-FFF2-40B4-BE49-F238E27FC236}">
                <a16:creationId xmlns:a16="http://schemas.microsoft.com/office/drawing/2014/main" id="{62D27241-9740-7146-B0DD-19E80443E755}"/>
              </a:ext>
            </a:extLst>
          </p:cNvPr>
          <p:cNvGrpSpPr/>
          <p:nvPr/>
        </p:nvGrpSpPr>
        <p:grpSpPr>
          <a:xfrm>
            <a:off x="7505250" y="5397790"/>
            <a:ext cx="732372" cy="105976"/>
            <a:chOff x="7505250" y="5397790"/>
            <a:chExt cx="732372" cy="105976"/>
          </a:xfrm>
          <a:solidFill>
            <a:srgbClr val="010202"/>
          </a:solidFill>
        </p:grpSpPr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DE3EE75A-BA27-12C5-D1AB-636C80084685}"/>
                </a:ext>
              </a:extLst>
            </p:cNvPr>
            <p:cNvSpPr/>
            <p:nvPr/>
          </p:nvSpPr>
          <p:spPr>
            <a:xfrm>
              <a:off x="7505250" y="5400262"/>
              <a:ext cx="56442" cy="84665"/>
            </a:xfrm>
            <a:custGeom>
              <a:avLst/>
              <a:gdLst>
                <a:gd name="connsiteX0" fmla="*/ 0 w 56442"/>
                <a:gd name="connsiteY0" fmla="*/ 78097 h 84665"/>
                <a:gd name="connsiteX1" fmla="*/ 0 w 56442"/>
                <a:gd name="connsiteY1" fmla="*/ 66928 h 84665"/>
                <a:gd name="connsiteX2" fmla="*/ 29159 w 56442"/>
                <a:gd name="connsiteY2" fmla="*/ 76137 h 84665"/>
                <a:gd name="connsiteX3" fmla="*/ 46808 w 56442"/>
                <a:gd name="connsiteY3" fmla="*/ 61813 h 84665"/>
                <a:gd name="connsiteX4" fmla="*/ 1108 w 56442"/>
                <a:gd name="connsiteY4" fmla="*/ 22594 h 84665"/>
                <a:gd name="connsiteX5" fmla="*/ 29500 w 56442"/>
                <a:gd name="connsiteY5" fmla="*/ 0 h 84665"/>
                <a:gd name="connsiteX6" fmla="*/ 54225 w 56442"/>
                <a:gd name="connsiteY6" fmla="*/ 4093 h 84665"/>
                <a:gd name="connsiteX7" fmla="*/ 54225 w 56442"/>
                <a:gd name="connsiteY7" fmla="*/ 14068 h 84665"/>
                <a:gd name="connsiteX8" fmla="*/ 28563 w 56442"/>
                <a:gd name="connsiteY8" fmla="*/ 8526 h 84665"/>
                <a:gd name="connsiteX9" fmla="*/ 10743 w 56442"/>
                <a:gd name="connsiteY9" fmla="*/ 21571 h 84665"/>
                <a:gd name="connsiteX10" fmla="*/ 56442 w 56442"/>
                <a:gd name="connsiteY10" fmla="*/ 60619 h 84665"/>
                <a:gd name="connsiteX11" fmla="*/ 28903 w 56442"/>
                <a:gd name="connsiteY11" fmla="*/ 84662 h 84665"/>
                <a:gd name="connsiteX12" fmla="*/ 0 w 56442"/>
                <a:gd name="connsiteY12" fmla="*/ 78097 h 84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442" h="84665">
                  <a:moveTo>
                    <a:pt x="0" y="78097"/>
                  </a:moveTo>
                  <a:lnTo>
                    <a:pt x="0" y="66928"/>
                  </a:lnTo>
                  <a:cubicBezTo>
                    <a:pt x="10402" y="72897"/>
                    <a:pt x="21230" y="76137"/>
                    <a:pt x="29159" y="76137"/>
                  </a:cubicBezTo>
                  <a:cubicBezTo>
                    <a:pt x="39902" y="76137"/>
                    <a:pt x="46808" y="69998"/>
                    <a:pt x="46808" y="61813"/>
                  </a:cubicBezTo>
                  <a:cubicBezTo>
                    <a:pt x="46808" y="39219"/>
                    <a:pt x="1108" y="51837"/>
                    <a:pt x="1108" y="22594"/>
                  </a:cubicBezTo>
                  <a:cubicBezTo>
                    <a:pt x="1108" y="9634"/>
                    <a:pt x="12534" y="0"/>
                    <a:pt x="29500" y="0"/>
                  </a:cubicBezTo>
                  <a:cubicBezTo>
                    <a:pt x="36576" y="0"/>
                    <a:pt x="44421" y="1023"/>
                    <a:pt x="54225" y="4093"/>
                  </a:cubicBezTo>
                  <a:lnTo>
                    <a:pt x="54225" y="14068"/>
                  </a:lnTo>
                  <a:cubicBezTo>
                    <a:pt x="43397" y="9805"/>
                    <a:pt x="35128" y="8526"/>
                    <a:pt x="28563" y="8526"/>
                  </a:cubicBezTo>
                  <a:cubicBezTo>
                    <a:pt x="17734" y="8526"/>
                    <a:pt x="10743" y="14068"/>
                    <a:pt x="10743" y="21571"/>
                  </a:cubicBezTo>
                  <a:cubicBezTo>
                    <a:pt x="10743" y="42289"/>
                    <a:pt x="56442" y="30949"/>
                    <a:pt x="56442" y="60619"/>
                  </a:cubicBezTo>
                  <a:cubicBezTo>
                    <a:pt x="56442" y="74431"/>
                    <a:pt x="45273" y="84662"/>
                    <a:pt x="28903" y="84662"/>
                  </a:cubicBezTo>
                  <a:cubicBezTo>
                    <a:pt x="21400" y="84747"/>
                    <a:pt x="11169" y="83042"/>
                    <a:pt x="0" y="78097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D612D389-A272-6971-AD3E-BA96FCA7C2F7}"/>
                </a:ext>
              </a:extLst>
            </p:cNvPr>
            <p:cNvSpPr/>
            <p:nvPr/>
          </p:nvSpPr>
          <p:spPr>
            <a:xfrm>
              <a:off x="7578232" y="5423708"/>
              <a:ext cx="50899" cy="61216"/>
            </a:xfrm>
            <a:custGeom>
              <a:avLst/>
              <a:gdLst>
                <a:gd name="connsiteX0" fmla="*/ 50899 w 50899"/>
                <a:gd name="connsiteY0" fmla="*/ 0 h 61216"/>
                <a:gd name="connsiteX1" fmla="*/ 50899 w 50899"/>
                <a:gd name="connsiteY1" fmla="*/ 60022 h 61216"/>
                <a:gd name="connsiteX2" fmla="*/ 41862 w 50899"/>
                <a:gd name="connsiteY2" fmla="*/ 60022 h 61216"/>
                <a:gd name="connsiteX3" fmla="*/ 41862 w 50899"/>
                <a:gd name="connsiteY3" fmla="*/ 49194 h 61216"/>
                <a:gd name="connsiteX4" fmla="*/ 21571 w 50899"/>
                <a:gd name="connsiteY4" fmla="*/ 61216 h 61216"/>
                <a:gd name="connsiteX5" fmla="*/ 0 w 50899"/>
                <a:gd name="connsiteY5" fmla="*/ 38622 h 61216"/>
                <a:gd name="connsiteX6" fmla="*/ 0 w 50899"/>
                <a:gd name="connsiteY6" fmla="*/ 0 h 61216"/>
                <a:gd name="connsiteX7" fmla="*/ 9038 w 50899"/>
                <a:gd name="connsiteY7" fmla="*/ 0 h 61216"/>
                <a:gd name="connsiteX8" fmla="*/ 9038 w 50899"/>
                <a:gd name="connsiteY8" fmla="*/ 38026 h 61216"/>
                <a:gd name="connsiteX9" fmla="*/ 23617 w 50899"/>
                <a:gd name="connsiteY9" fmla="*/ 52775 h 61216"/>
                <a:gd name="connsiteX10" fmla="*/ 41777 w 50899"/>
                <a:gd name="connsiteY10" fmla="*/ 40754 h 61216"/>
                <a:gd name="connsiteX11" fmla="*/ 41777 w 50899"/>
                <a:gd name="connsiteY11" fmla="*/ 0 h 61216"/>
                <a:gd name="connsiteX12" fmla="*/ 50899 w 50899"/>
                <a:gd name="connsiteY12" fmla="*/ 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899" h="61216">
                  <a:moveTo>
                    <a:pt x="50899" y="0"/>
                  </a:moveTo>
                  <a:lnTo>
                    <a:pt x="50899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1" y="61216"/>
                  </a:cubicBezTo>
                  <a:cubicBezTo>
                    <a:pt x="10061" y="61216"/>
                    <a:pt x="0" y="53117"/>
                    <a:pt x="0" y="38622"/>
                  </a:cubicBezTo>
                  <a:lnTo>
                    <a:pt x="0" y="0"/>
                  </a:lnTo>
                  <a:lnTo>
                    <a:pt x="9038" y="0"/>
                  </a:lnTo>
                  <a:lnTo>
                    <a:pt x="9038" y="38026"/>
                  </a:lnTo>
                  <a:cubicBezTo>
                    <a:pt x="9038" y="47660"/>
                    <a:pt x="16455" y="52775"/>
                    <a:pt x="23617" y="52775"/>
                  </a:cubicBezTo>
                  <a:cubicBezTo>
                    <a:pt x="30522" y="52775"/>
                    <a:pt x="36064" y="48171"/>
                    <a:pt x="41777" y="40754"/>
                  </a:cubicBezTo>
                  <a:lnTo>
                    <a:pt x="41777" y="0"/>
                  </a:lnTo>
                  <a:lnTo>
                    <a:pt x="50899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5917651B-60C7-4CCD-D934-1A8DEBB8D60C}"/>
                </a:ext>
              </a:extLst>
            </p:cNvPr>
            <p:cNvSpPr/>
            <p:nvPr/>
          </p:nvSpPr>
          <p:spPr>
            <a:xfrm>
              <a:off x="7644564" y="5422600"/>
              <a:ext cx="44078" cy="62409"/>
            </a:xfrm>
            <a:custGeom>
              <a:avLst/>
              <a:gdLst>
                <a:gd name="connsiteX0" fmla="*/ 0 w 44078"/>
                <a:gd name="connsiteY0" fmla="*/ 56868 h 62409"/>
                <a:gd name="connsiteX1" fmla="*/ 0 w 44078"/>
                <a:gd name="connsiteY1" fmla="*/ 46381 h 62409"/>
                <a:gd name="connsiteX2" fmla="*/ 21400 w 44078"/>
                <a:gd name="connsiteY2" fmla="*/ 54395 h 62409"/>
                <a:gd name="connsiteX3" fmla="*/ 34103 w 44078"/>
                <a:gd name="connsiteY3" fmla="*/ 45699 h 62409"/>
                <a:gd name="connsiteX4" fmla="*/ 426 w 44078"/>
                <a:gd name="connsiteY4" fmla="*/ 17564 h 62409"/>
                <a:gd name="connsiteX5" fmla="*/ 23190 w 44078"/>
                <a:gd name="connsiteY5" fmla="*/ 0 h 62409"/>
                <a:gd name="connsiteX6" fmla="*/ 41947 w 44078"/>
                <a:gd name="connsiteY6" fmla="*/ 3155 h 62409"/>
                <a:gd name="connsiteX7" fmla="*/ 41692 w 44078"/>
                <a:gd name="connsiteY7" fmla="*/ 13642 h 62409"/>
                <a:gd name="connsiteX8" fmla="*/ 22763 w 44078"/>
                <a:gd name="connsiteY8" fmla="*/ 8014 h 62409"/>
                <a:gd name="connsiteX9" fmla="*/ 10316 w 44078"/>
                <a:gd name="connsiteY9" fmla="*/ 16626 h 62409"/>
                <a:gd name="connsiteX10" fmla="*/ 44078 w 44078"/>
                <a:gd name="connsiteY10" fmla="*/ 44676 h 62409"/>
                <a:gd name="connsiteX11" fmla="*/ 22423 w 44078"/>
                <a:gd name="connsiteY11" fmla="*/ 62409 h 62409"/>
                <a:gd name="connsiteX12" fmla="*/ 0 w 44078"/>
                <a:gd name="connsiteY12" fmla="*/ 56868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078" h="62409">
                  <a:moveTo>
                    <a:pt x="0" y="56868"/>
                  </a:moveTo>
                  <a:lnTo>
                    <a:pt x="0" y="46381"/>
                  </a:lnTo>
                  <a:cubicBezTo>
                    <a:pt x="8611" y="51837"/>
                    <a:pt x="14238" y="54395"/>
                    <a:pt x="21400" y="54395"/>
                  </a:cubicBezTo>
                  <a:cubicBezTo>
                    <a:pt x="29755" y="54395"/>
                    <a:pt x="34103" y="50985"/>
                    <a:pt x="34103" y="45699"/>
                  </a:cubicBezTo>
                  <a:cubicBezTo>
                    <a:pt x="34103" y="29670"/>
                    <a:pt x="426" y="39134"/>
                    <a:pt x="426" y="17564"/>
                  </a:cubicBezTo>
                  <a:cubicBezTo>
                    <a:pt x="426" y="6991"/>
                    <a:pt x="9293" y="0"/>
                    <a:pt x="23190" y="0"/>
                  </a:cubicBezTo>
                  <a:cubicBezTo>
                    <a:pt x="27538" y="0"/>
                    <a:pt x="35552" y="682"/>
                    <a:pt x="41947" y="3155"/>
                  </a:cubicBezTo>
                  <a:lnTo>
                    <a:pt x="41692" y="13642"/>
                  </a:lnTo>
                  <a:cubicBezTo>
                    <a:pt x="35297" y="9549"/>
                    <a:pt x="28135" y="8014"/>
                    <a:pt x="22763" y="8014"/>
                  </a:cubicBezTo>
                  <a:cubicBezTo>
                    <a:pt x="14750" y="8014"/>
                    <a:pt x="10316" y="11425"/>
                    <a:pt x="10316" y="16626"/>
                  </a:cubicBezTo>
                  <a:cubicBezTo>
                    <a:pt x="10316" y="31376"/>
                    <a:pt x="44078" y="21997"/>
                    <a:pt x="44078" y="44676"/>
                  </a:cubicBezTo>
                  <a:cubicBezTo>
                    <a:pt x="44078" y="55248"/>
                    <a:pt x="35808" y="62409"/>
                    <a:pt x="22423" y="62409"/>
                  </a:cubicBezTo>
                  <a:cubicBezTo>
                    <a:pt x="16966" y="62409"/>
                    <a:pt x="9549" y="61216"/>
                    <a:pt x="0" y="56868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5D5D53FF-A6BE-5D9C-7408-7EC67EF7AC4A}"/>
                </a:ext>
              </a:extLst>
            </p:cNvPr>
            <p:cNvSpPr/>
            <p:nvPr/>
          </p:nvSpPr>
          <p:spPr>
            <a:xfrm>
              <a:off x="7698191" y="5407680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6 h 77244"/>
                <a:gd name="connsiteX2" fmla="*/ 28306 w 38451"/>
                <a:gd name="connsiteY2" fmla="*/ 69231 h 77244"/>
                <a:gd name="connsiteX3" fmla="*/ 36918 w 38451"/>
                <a:gd name="connsiteY3" fmla="*/ 68292 h 77244"/>
                <a:gd name="connsiteX4" fmla="*/ 36918 w 38451"/>
                <a:gd name="connsiteY4" fmla="*/ 76563 h 77244"/>
                <a:gd name="connsiteX5" fmla="*/ 27880 w 38451"/>
                <a:gd name="connsiteY5" fmla="*/ 77245 h 77244"/>
                <a:gd name="connsiteX6" fmla="*/ 9294 w 38451"/>
                <a:gd name="connsiteY6" fmla="*/ 58062 h 77244"/>
                <a:gd name="connsiteX7" fmla="*/ 9294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4 w 38451"/>
                <a:gd name="connsiteY10" fmla="*/ 16029 h 77244"/>
                <a:gd name="connsiteX11" fmla="*/ 9294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6"/>
                  </a:lnTo>
                  <a:cubicBezTo>
                    <a:pt x="18331" y="64882"/>
                    <a:pt x="21997" y="69231"/>
                    <a:pt x="28306" y="69231"/>
                  </a:cubicBezTo>
                  <a:cubicBezTo>
                    <a:pt x="30097" y="69231"/>
                    <a:pt x="31632" y="69231"/>
                    <a:pt x="36918" y="68292"/>
                  </a:cubicBezTo>
                  <a:lnTo>
                    <a:pt x="36918" y="76563"/>
                  </a:lnTo>
                  <a:cubicBezTo>
                    <a:pt x="33251" y="77160"/>
                    <a:pt x="30523" y="77245"/>
                    <a:pt x="27880" y="77245"/>
                  </a:cubicBezTo>
                  <a:cubicBezTo>
                    <a:pt x="16797" y="77245"/>
                    <a:pt x="9294" y="69827"/>
                    <a:pt x="9294" y="58062"/>
                  </a:cubicBezTo>
                  <a:lnTo>
                    <a:pt x="9294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4" y="16029"/>
                  </a:lnTo>
                  <a:lnTo>
                    <a:pt x="9294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92627846-FB2A-F8A6-19C6-AF805AB2830A}"/>
                </a:ext>
              </a:extLst>
            </p:cNvPr>
            <p:cNvSpPr/>
            <p:nvPr/>
          </p:nvSpPr>
          <p:spPr>
            <a:xfrm>
              <a:off x="7744743" y="5422515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4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2 w 49109"/>
                <a:gd name="connsiteY10" fmla="*/ 12959 h 62494"/>
                <a:gd name="connsiteX11" fmla="*/ 5882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39986 w 49109"/>
                <a:gd name="connsiteY14" fmla="*/ 46466 h 62494"/>
                <a:gd name="connsiteX15" fmla="*/ 39986 w 49109"/>
                <a:gd name="connsiteY15" fmla="*/ 39133 h 62494"/>
                <a:gd name="connsiteX16" fmla="*/ 23957 w 49109"/>
                <a:gd name="connsiteY16" fmla="*/ 30267 h 62494"/>
                <a:gd name="connsiteX17" fmla="*/ 9208 w 49109"/>
                <a:gd name="connsiteY17" fmla="*/ 42714 h 62494"/>
                <a:gd name="connsiteX18" fmla="*/ 23957 w 49109"/>
                <a:gd name="connsiteY18" fmla="*/ 55162 h 62494"/>
                <a:gd name="connsiteX19" fmla="*/ 39986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29" y="60278"/>
                    <a:pt x="28220" y="62494"/>
                    <a:pt x="22167" y="62494"/>
                  </a:cubicBezTo>
                  <a:cubicBezTo>
                    <a:pt x="8952" y="62494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6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6" y="8014"/>
                    <a:pt x="13300" y="9208"/>
                    <a:pt x="5882" y="12959"/>
                  </a:cubicBezTo>
                  <a:lnTo>
                    <a:pt x="5882" y="3155"/>
                  </a:lnTo>
                  <a:cubicBezTo>
                    <a:pt x="13641" y="767"/>
                    <a:pt x="19780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39986" y="46466"/>
                  </a:moveTo>
                  <a:lnTo>
                    <a:pt x="39986" y="39133"/>
                  </a:lnTo>
                  <a:cubicBezTo>
                    <a:pt x="34444" y="31972"/>
                    <a:pt x="28561" y="30267"/>
                    <a:pt x="23957" y="30267"/>
                  </a:cubicBezTo>
                  <a:cubicBezTo>
                    <a:pt x="15346" y="30267"/>
                    <a:pt x="9208" y="35638"/>
                    <a:pt x="9208" y="42714"/>
                  </a:cubicBezTo>
                  <a:cubicBezTo>
                    <a:pt x="9208" y="49876"/>
                    <a:pt x="15431" y="55162"/>
                    <a:pt x="23957" y="55162"/>
                  </a:cubicBezTo>
                  <a:cubicBezTo>
                    <a:pt x="28647" y="55248"/>
                    <a:pt x="34615" y="53542"/>
                    <a:pt x="39986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2B3268A3-66D4-09C0-0862-8F5D1FC373ED}"/>
                </a:ext>
              </a:extLst>
            </p:cNvPr>
            <p:cNvSpPr/>
            <p:nvPr/>
          </p:nvSpPr>
          <p:spPr>
            <a:xfrm>
              <a:off x="7812097" y="5397790"/>
              <a:ext cx="13470" cy="85940"/>
            </a:xfrm>
            <a:custGeom>
              <a:avLst/>
              <a:gdLst>
                <a:gd name="connsiteX0" fmla="*/ 0 w 13470"/>
                <a:gd name="connsiteY0" fmla="*/ 6565 h 85940"/>
                <a:gd name="connsiteX1" fmla="*/ 6735 w 13470"/>
                <a:gd name="connsiteY1" fmla="*/ 0 h 85940"/>
                <a:gd name="connsiteX2" fmla="*/ 13471 w 13470"/>
                <a:gd name="connsiteY2" fmla="*/ 6565 h 85940"/>
                <a:gd name="connsiteX3" fmla="*/ 6735 w 13470"/>
                <a:gd name="connsiteY3" fmla="*/ 13300 h 85940"/>
                <a:gd name="connsiteX4" fmla="*/ 0 w 13470"/>
                <a:gd name="connsiteY4" fmla="*/ 6565 h 85940"/>
                <a:gd name="connsiteX5" fmla="*/ 2131 w 13470"/>
                <a:gd name="connsiteY5" fmla="*/ 25918 h 85940"/>
                <a:gd name="connsiteX6" fmla="*/ 11168 w 13470"/>
                <a:gd name="connsiteY6" fmla="*/ 25918 h 85940"/>
                <a:gd name="connsiteX7" fmla="*/ 11168 w 13470"/>
                <a:gd name="connsiteY7" fmla="*/ 85941 h 85940"/>
                <a:gd name="connsiteX8" fmla="*/ 2131 w 13470"/>
                <a:gd name="connsiteY8" fmla="*/ 85941 h 85940"/>
                <a:gd name="connsiteX9" fmla="*/ 2131 w 13470"/>
                <a:gd name="connsiteY9" fmla="*/ 25918 h 8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5940">
                  <a:moveTo>
                    <a:pt x="0" y="6565"/>
                  </a:moveTo>
                  <a:cubicBezTo>
                    <a:pt x="0" y="2814"/>
                    <a:pt x="2899" y="0"/>
                    <a:pt x="6735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215"/>
                    <a:pt x="0" y="10316"/>
                    <a:pt x="0" y="6565"/>
                  </a:cubicBezTo>
                  <a:close/>
                  <a:moveTo>
                    <a:pt x="2131" y="25918"/>
                  </a:moveTo>
                  <a:lnTo>
                    <a:pt x="11168" y="25918"/>
                  </a:lnTo>
                  <a:lnTo>
                    <a:pt x="11168" y="85941"/>
                  </a:lnTo>
                  <a:lnTo>
                    <a:pt x="2131" y="85941"/>
                  </a:lnTo>
                  <a:lnTo>
                    <a:pt x="2131" y="25918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3C3B904F-7409-93CB-E6F1-A195FDA96204}"/>
                </a:ext>
              </a:extLst>
            </p:cNvPr>
            <p:cNvSpPr/>
            <p:nvPr/>
          </p:nvSpPr>
          <p:spPr>
            <a:xfrm>
              <a:off x="7844580" y="5422600"/>
              <a:ext cx="50728" cy="61216"/>
            </a:xfrm>
            <a:custGeom>
              <a:avLst/>
              <a:gdLst>
                <a:gd name="connsiteX0" fmla="*/ 50729 w 50728"/>
                <a:gd name="connsiteY0" fmla="*/ 21400 h 61216"/>
                <a:gd name="connsiteX1" fmla="*/ 50729 w 50728"/>
                <a:gd name="connsiteY1" fmla="*/ 61216 h 61216"/>
                <a:gd name="connsiteX2" fmla="*/ 41692 w 50728"/>
                <a:gd name="connsiteY2" fmla="*/ 61216 h 61216"/>
                <a:gd name="connsiteX3" fmla="*/ 41692 w 50728"/>
                <a:gd name="connsiteY3" fmla="*/ 21997 h 61216"/>
                <a:gd name="connsiteX4" fmla="*/ 28306 w 50728"/>
                <a:gd name="connsiteY4" fmla="*/ 8441 h 61216"/>
                <a:gd name="connsiteX5" fmla="*/ 9038 w 50728"/>
                <a:gd name="connsiteY5" fmla="*/ 20462 h 61216"/>
                <a:gd name="connsiteX6" fmla="*/ 9038 w 50728"/>
                <a:gd name="connsiteY6" fmla="*/ 61216 h 61216"/>
                <a:gd name="connsiteX7" fmla="*/ 0 w 50728"/>
                <a:gd name="connsiteY7" fmla="*/ 61216 h 61216"/>
                <a:gd name="connsiteX8" fmla="*/ 0 w 50728"/>
                <a:gd name="connsiteY8" fmla="*/ 1194 h 61216"/>
                <a:gd name="connsiteX9" fmla="*/ 9038 w 50728"/>
                <a:gd name="connsiteY9" fmla="*/ 1194 h 61216"/>
                <a:gd name="connsiteX10" fmla="*/ 9038 w 50728"/>
                <a:gd name="connsiteY10" fmla="*/ 12022 h 61216"/>
                <a:gd name="connsiteX11" fmla="*/ 29330 w 50728"/>
                <a:gd name="connsiteY11" fmla="*/ 0 h 61216"/>
                <a:gd name="connsiteX12" fmla="*/ 50729 w 50728"/>
                <a:gd name="connsiteY12" fmla="*/ 21400 h 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8" h="61216">
                  <a:moveTo>
                    <a:pt x="50729" y="21400"/>
                  </a:moveTo>
                  <a:lnTo>
                    <a:pt x="50729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3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8" y="20462"/>
                  </a:cubicBezTo>
                  <a:lnTo>
                    <a:pt x="9038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8" y="1194"/>
                  </a:lnTo>
                  <a:lnTo>
                    <a:pt x="9038" y="12022"/>
                  </a:lnTo>
                  <a:cubicBezTo>
                    <a:pt x="13641" y="5287"/>
                    <a:pt x="19865" y="0"/>
                    <a:pt x="29330" y="0"/>
                  </a:cubicBezTo>
                  <a:cubicBezTo>
                    <a:pt x="40754" y="0"/>
                    <a:pt x="50729" y="6906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id="{1DEF3714-C416-A7C9-0DC6-37DCD5B47C24}"/>
                </a:ext>
              </a:extLst>
            </p:cNvPr>
            <p:cNvSpPr/>
            <p:nvPr/>
          </p:nvSpPr>
          <p:spPr>
            <a:xfrm>
              <a:off x="7910059" y="5422515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1 w 49109"/>
                <a:gd name="connsiteY2" fmla="*/ 61301 h 62494"/>
                <a:gd name="connsiteX3" fmla="*/ 40071 w 49109"/>
                <a:gd name="connsiteY3" fmla="*/ 53798 h 62494"/>
                <a:gd name="connsiteX4" fmla="*/ 22167 w 49109"/>
                <a:gd name="connsiteY4" fmla="*/ 62494 h 62494"/>
                <a:gd name="connsiteX5" fmla="*/ 0 w 49109"/>
                <a:gd name="connsiteY5" fmla="*/ 42800 h 62494"/>
                <a:gd name="connsiteX6" fmla="*/ 21996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2 w 49109"/>
                <a:gd name="connsiteY10" fmla="*/ 12959 h 62494"/>
                <a:gd name="connsiteX11" fmla="*/ 5882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39986 w 49109"/>
                <a:gd name="connsiteY14" fmla="*/ 46466 h 62494"/>
                <a:gd name="connsiteX15" fmla="*/ 39986 w 49109"/>
                <a:gd name="connsiteY15" fmla="*/ 39133 h 62494"/>
                <a:gd name="connsiteX16" fmla="*/ 23957 w 49109"/>
                <a:gd name="connsiteY16" fmla="*/ 30267 h 62494"/>
                <a:gd name="connsiteX17" fmla="*/ 9208 w 49109"/>
                <a:gd name="connsiteY17" fmla="*/ 42714 h 62494"/>
                <a:gd name="connsiteX18" fmla="*/ 23957 w 49109"/>
                <a:gd name="connsiteY18" fmla="*/ 55162 h 62494"/>
                <a:gd name="connsiteX19" fmla="*/ 39986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1" y="61301"/>
                  </a:lnTo>
                  <a:lnTo>
                    <a:pt x="40071" y="53798"/>
                  </a:lnTo>
                  <a:cubicBezTo>
                    <a:pt x="34529" y="60278"/>
                    <a:pt x="28220" y="62494"/>
                    <a:pt x="22167" y="62494"/>
                  </a:cubicBezTo>
                  <a:cubicBezTo>
                    <a:pt x="8952" y="62494"/>
                    <a:pt x="0" y="54139"/>
                    <a:pt x="0" y="42800"/>
                  </a:cubicBezTo>
                  <a:cubicBezTo>
                    <a:pt x="0" y="31631"/>
                    <a:pt x="8952" y="23105"/>
                    <a:pt x="21996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6" y="8014"/>
                    <a:pt x="13300" y="9208"/>
                    <a:pt x="5882" y="12959"/>
                  </a:cubicBezTo>
                  <a:lnTo>
                    <a:pt x="5882" y="3155"/>
                  </a:lnTo>
                  <a:cubicBezTo>
                    <a:pt x="13641" y="767"/>
                    <a:pt x="19780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39986" y="46466"/>
                  </a:moveTo>
                  <a:lnTo>
                    <a:pt x="39986" y="39133"/>
                  </a:lnTo>
                  <a:cubicBezTo>
                    <a:pt x="34444" y="31972"/>
                    <a:pt x="28561" y="30267"/>
                    <a:pt x="23957" y="30267"/>
                  </a:cubicBezTo>
                  <a:cubicBezTo>
                    <a:pt x="15346" y="30267"/>
                    <a:pt x="9208" y="35638"/>
                    <a:pt x="9208" y="42714"/>
                  </a:cubicBezTo>
                  <a:cubicBezTo>
                    <a:pt x="9208" y="49876"/>
                    <a:pt x="15431" y="55162"/>
                    <a:pt x="23957" y="55162"/>
                  </a:cubicBezTo>
                  <a:cubicBezTo>
                    <a:pt x="28561" y="55248"/>
                    <a:pt x="34615" y="53542"/>
                    <a:pt x="39986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id="{95185DF6-3297-F05A-FC92-42D7258332E8}"/>
                </a:ext>
              </a:extLst>
            </p:cNvPr>
            <p:cNvSpPr/>
            <p:nvPr/>
          </p:nvSpPr>
          <p:spPr>
            <a:xfrm>
              <a:off x="7977498" y="5401456"/>
              <a:ext cx="58317" cy="83553"/>
            </a:xfrm>
            <a:custGeom>
              <a:avLst/>
              <a:gdLst>
                <a:gd name="connsiteX0" fmla="*/ 58318 w 58317"/>
                <a:gd name="connsiteY0" fmla="*/ 52349 h 83553"/>
                <a:gd name="connsiteX1" fmla="*/ 29500 w 58317"/>
                <a:gd name="connsiteY1" fmla="*/ 83553 h 83553"/>
                <a:gd name="connsiteX2" fmla="*/ 9038 w 58317"/>
                <a:gd name="connsiteY2" fmla="*/ 74175 h 83553"/>
                <a:gd name="connsiteX3" fmla="*/ 9038 w 58317"/>
                <a:gd name="connsiteY3" fmla="*/ 82445 h 83553"/>
                <a:gd name="connsiteX4" fmla="*/ 0 w 58317"/>
                <a:gd name="connsiteY4" fmla="*/ 82445 h 83553"/>
                <a:gd name="connsiteX5" fmla="*/ 0 w 58317"/>
                <a:gd name="connsiteY5" fmla="*/ 0 h 83553"/>
                <a:gd name="connsiteX6" fmla="*/ 9038 w 58317"/>
                <a:gd name="connsiteY6" fmla="*/ 0 h 83553"/>
                <a:gd name="connsiteX7" fmla="*/ 9038 w 58317"/>
                <a:gd name="connsiteY7" fmla="*/ 30608 h 83553"/>
                <a:gd name="connsiteX8" fmla="*/ 29500 w 58317"/>
                <a:gd name="connsiteY8" fmla="*/ 21229 h 83553"/>
                <a:gd name="connsiteX9" fmla="*/ 58318 w 58317"/>
                <a:gd name="connsiteY9" fmla="*/ 52349 h 83553"/>
                <a:gd name="connsiteX10" fmla="*/ 49024 w 58317"/>
                <a:gd name="connsiteY10" fmla="*/ 52178 h 83553"/>
                <a:gd name="connsiteX11" fmla="*/ 27794 w 58317"/>
                <a:gd name="connsiteY11" fmla="*/ 29074 h 83553"/>
                <a:gd name="connsiteX12" fmla="*/ 8953 w 58317"/>
                <a:gd name="connsiteY12" fmla="*/ 39646 h 83553"/>
                <a:gd name="connsiteX13" fmla="*/ 8953 w 58317"/>
                <a:gd name="connsiteY13" fmla="*/ 64967 h 83553"/>
                <a:gd name="connsiteX14" fmla="*/ 27283 w 58317"/>
                <a:gd name="connsiteY14" fmla="*/ 75454 h 83553"/>
                <a:gd name="connsiteX15" fmla="*/ 49024 w 58317"/>
                <a:gd name="connsiteY15" fmla="*/ 52178 h 8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317" h="83553">
                  <a:moveTo>
                    <a:pt x="58318" y="52349"/>
                  </a:moveTo>
                  <a:cubicBezTo>
                    <a:pt x="58318" y="70253"/>
                    <a:pt x="46552" y="83553"/>
                    <a:pt x="29500" y="83553"/>
                  </a:cubicBezTo>
                  <a:cubicBezTo>
                    <a:pt x="22168" y="83553"/>
                    <a:pt x="14665" y="80740"/>
                    <a:pt x="9038" y="74175"/>
                  </a:cubicBezTo>
                  <a:lnTo>
                    <a:pt x="9038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9038" y="0"/>
                  </a:lnTo>
                  <a:lnTo>
                    <a:pt x="9038" y="30608"/>
                  </a:lnTo>
                  <a:cubicBezTo>
                    <a:pt x="14665" y="24043"/>
                    <a:pt x="22252" y="21229"/>
                    <a:pt x="29500" y="21229"/>
                  </a:cubicBezTo>
                  <a:cubicBezTo>
                    <a:pt x="46381" y="21144"/>
                    <a:pt x="58318" y="34445"/>
                    <a:pt x="58318" y="52349"/>
                  </a:cubicBezTo>
                  <a:close/>
                  <a:moveTo>
                    <a:pt x="49024" y="52178"/>
                  </a:moveTo>
                  <a:cubicBezTo>
                    <a:pt x="49024" y="38963"/>
                    <a:pt x="40413" y="29074"/>
                    <a:pt x="27794" y="29074"/>
                  </a:cubicBezTo>
                  <a:cubicBezTo>
                    <a:pt x="21571" y="29074"/>
                    <a:pt x="14409" y="32057"/>
                    <a:pt x="8953" y="39646"/>
                  </a:cubicBezTo>
                  <a:lnTo>
                    <a:pt x="8953" y="64967"/>
                  </a:lnTo>
                  <a:cubicBezTo>
                    <a:pt x="14153" y="72385"/>
                    <a:pt x="20718" y="75454"/>
                    <a:pt x="27283" y="75454"/>
                  </a:cubicBezTo>
                  <a:cubicBezTo>
                    <a:pt x="40158" y="75539"/>
                    <a:pt x="49024" y="65479"/>
                    <a:pt x="49024" y="52178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id="{8494AAC0-EA8E-BCEB-47E1-2EF9EDE0EF64}"/>
                </a:ext>
              </a:extLst>
            </p:cNvPr>
            <p:cNvSpPr/>
            <p:nvPr/>
          </p:nvSpPr>
          <p:spPr>
            <a:xfrm>
              <a:off x="8050566" y="5397790"/>
              <a:ext cx="13470" cy="85940"/>
            </a:xfrm>
            <a:custGeom>
              <a:avLst/>
              <a:gdLst>
                <a:gd name="connsiteX0" fmla="*/ 0 w 13470"/>
                <a:gd name="connsiteY0" fmla="*/ 6565 h 85940"/>
                <a:gd name="connsiteX1" fmla="*/ 6735 w 13470"/>
                <a:gd name="connsiteY1" fmla="*/ 0 h 85940"/>
                <a:gd name="connsiteX2" fmla="*/ 13471 w 13470"/>
                <a:gd name="connsiteY2" fmla="*/ 6565 h 85940"/>
                <a:gd name="connsiteX3" fmla="*/ 6735 w 13470"/>
                <a:gd name="connsiteY3" fmla="*/ 13300 h 85940"/>
                <a:gd name="connsiteX4" fmla="*/ 0 w 13470"/>
                <a:gd name="connsiteY4" fmla="*/ 6565 h 85940"/>
                <a:gd name="connsiteX5" fmla="*/ 2046 w 13470"/>
                <a:gd name="connsiteY5" fmla="*/ 25918 h 85940"/>
                <a:gd name="connsiteX6" fmla="*/ 11083 w 13470"/>
                <a:gd name="connsiteY6" fmla="*/ 25918 h 85940"/>
                <a:gd name="connsiteX7" fmla="*/ 11083 w 13470"/>
                <a:gd name="connsiteY7" fmla="*/ 85941 h 85940"/>
                <a:gd name="connsiteX8" fmla="*/ 2046 w 13470"/>
                <a:gd name="connsiteY8" fmla="*/ 85941 h 85940"/>
                <a:gd name="connsiteX9" fmla="*/ 2046 w 13470"/>
                <a:gd name="connsiteY9" fmla="*/ 25918 h 8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5940">
                  <a:moveTo>
                    <a:pt x="0" y="6565"/>
                  </a:moveTo>
                  <a:cubicBezTo>
                    <a:pt x="0" y="2814"/>
                    <a:pt x="2899" y="0"/>
                    <a:pt x="6735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215"/>
                    <a:pt x="0" y="10316"/>
                    <a:pt x="0" y="6565"/>
                  </a:cubicBezTo>
                  <a:close/>
                  <a:moveTo>
                    <a:pt x="2046" y="25918"/>
                  </a:moveTo>
                  <a:lnTo>
                    <a:pt x="11083" y="25918"/>
                  </a:lnTo>
                  <a:lnTo>
                    <a:pt x="11083" y="85941"/>
                  </a:lnTo>
                  <a:lnTo>
                    <a:pt x="2046" y="85941"/>
                  </a:lnTo>
                  <a:lnTo>
                    <a:pt x="2046" y="25918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:a16="http://schemas.microsoft.com/office/drawing/2014/main" id="{1F7A017B-4970-E92D-FEF8-B628F650AAD0}"/>
                </a:ext>
              </a:extLst>
            </p:cNvPr>
            <p:cNvSpPr/>
            <p:nvPr/>
          </p:nvSpPr>
          <p:spPr>
            <a:xfrm>
              <a:off x="8081600" y="5401371"/>
              <a:ext cx="9036" cy="82445"/>
            </a:xfrm>
            <a:custGeom>
              <a:avLst/>
              <a:gdLst>
                <a:gd name="connsiteX0" fmla="*/ 0 w 9036"/>
                <a:gd name="connsiteY0" fmla="*/ 0 h 82445"/>
                <a:gd name="connsiteX1" fmla="*/ 9037 w 9036"/>
                <a:gd name="connsiteY1" fmla="*/ 0 h 82445"/>
                <a:gd name="connsiteX2" fmla="*/ 9037 w 9036"/>
                <a:gd name="connsiteY2" fmla="*/ 82446 h 82445"/>
                <a:gd name="connsiteX3" fmla="*/ 0 w 9036"/>
                <a:gd name="connsiteY3" fmla="*/ 82446 h 82445"/>
                <a:gd name="connsiteX4" fmla="*/ 0 w 9036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6" h="82445">
                  <a:moveTo>
                    <a:pt x="0" y="0"/>
                  </a:moveTo>
                  <a:lnTo>
                    <a:pt x="9037" y="0"/>
                  </a:lnTo>
                  <a:lnTo>
                    <a:pt x="9037" y="82446"/>
                  </a:lnTo>
                  <a:lnTo>
                    <a:pt x="0" y="824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3" name="Freeform: Shape 482">
              <a:extLst>
                <a:ext uri="{FF2B5EF4-FFF2-40B4-BE49-F238E27FC236}">
                  <a16:creationId xmlns:a16="http://schemas.microsoft.com/office/drawing/2014/main" id="{5C90A4D1-063E-F1C4-8930-E10FF9D82FBE}"/>
                </a:ext>
              </a:extLst>
            </p:cNvPr>
            <p:cNvSpPr/>
            <p:nvPr/>
          </p:nvSpPr>
          <p:spPr>
            <a:xfrm>
              <a:off x="8108371" y="5397790"/>
              <a:ext cx="13470" cy="85940"/>
            </a:xfrm>
            <a:custGeom>
              <a:avLst/>
              <a:gdLst>
                <a:gd name="connsiteX0" fmla="*/ 0 w 13470"/>
                <a:gd name="connsiteY0" fmla="*/ 6565 h 85940"/>
                <a:gd name="connsiteX1" fmla="*/ 6735 w 13470"/>
                <a:gd name="connsiteY1" fmla="*/ 0 h 85940"/>
                <a:gd name="connsiteX2" fmla="*/ 13471 w 13470"/>
                <a:gd name="connsiteY2" fmla="*/ 6565 h 85940"/>
                <a:gd name="connsiteX3" fmla="*/ 6735 w 13470"/>
                <a:gd name="connsiteY3" fmla="*/ 13300 h 85940"/>
                <a:gd name="connsiteX4" fmla="*/ 0 w 13470"/>
                <a:gd name="connsiteY4" fmla="*/ 6565 h 85940"/>
                <a:gd name="connsiteX5" fmla="*/ 2046 w 13470"/>
                <a:gd name="connsiteY5" fmla="*/ 25918 h 85940"/>
                <a:gd name="connsiteX6" fmla="*/ 11083 w 13470"/>
                <a:gd name="connsiteY6" fmla="*/ 25918 h 85940"/>
                <a:gd name="connsiteX7" fmla="*/ 11083 w 13470"/>
                <a:gd name="connsiteY7" fmla="*/ 85941 h 85940"/>
                <a:gd name="connsiteX8" fmla="*/ 2046 w 13470"/>
                <a:gd name="connsiteY8" fmla="*/ 85941 h 85940"/>
                <a:gd name="connsiteX9" fmla="*/ 2046 w 13470"/>
                <a:gd name="connsiteY9" fmla="*/ 25918 h 8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5940">
                  <a:moveTo>
                    <a:pt x="0" y="6565"/>
                  </a:moveTo>
                  <a:cubicBezTo>
                    <a:pt x="0" y="2814"/>
                    <a:pt x="2899" y="0"/>
                    <a:pt x="6735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215"/>
                    <a:pt x="0" y="10316"/>
                    <a:pt x="0" y="6565"/>
                  </a:cubicBezTo>
                  <a:close/>
                  <a:moveTo>
                    <a:pt x="2046" y="25918"/>
                  </a:moveTo>
                  <a:lnTo>
                    <a:pt x="11083" y="25918"/>
                  </a:lnTo>
                  <a:lnTo>
                    <a:pt x="11083" y="85941"/>
                  </a:lnTo>
                  <a:lnTo>
                    <a:pt x="2046" y="85941"/>
                  </a:lnTo>
                  <a:lnTo>
                    <a:pt x="2046" y="25918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1694F130-A3D6-11CF-52AE-9CEB156F695E}"/>
                </a:ext>
              </a:extLst>
            </p:cNvPr>
            <p:cNvSpPr/>
            <p:nvPr/>
          </p:nvSpPr>
          <p:spPr>
            <a:xfrm>
              <a:off x="8134716" y="5407680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6 h 77244"/>
                <a:gd name="connsiteX2" fmla="*/ 28305 w 38451"/>
                <a:gd name="connsiteY2" fmla="*/ 69231 h 77244"/>
                <a:gd name="connsiteX3" fmla="*/ 36917 w 38451"/>
                <a:gd name="connsiteY3" fmla="*/ 68292 h 77244"/>
                <a:gd name="connsiteX4" fmla="*/ 36917 w 38451"/>
                <a:gd name="connsiteY4" fmla="*/ 76563 h 77244"/>
                <a:gd name="connsiteX5" fmla="*/ 27880 w 38451"/>
                <a:gd name="connsiteY5" fmla="*/ 77245 h 77244"/>
                <a:gd name="connsiteX6" fmla="*/ 9293 w 38451"/>
                <a:gd name="connsiteY6" fmla="*/ 58062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6"/>
                  </a:lnTo>
                  <a:cubicBezTo>
                    <a:pt x="18331" y="64882"/>
                    <a:pt x="21996" y="69231"/>
                    <a:pt x="28305" y="69231"/>
                  </a:cubicBezTo>
                  <a:cubicBezTo>
                    <a:pt x="30097" y="69231"/>
                    <a:pt x="31631" y="69231"/>
                    <a:pt x="36917" y="68292"/>
                  </a:cubicBezTo>
                  <a:lnTo>
                    <a:pt x="36917" y="76563"/>
                  </a:lnTo>
                  <a:cubicBezTo>
                    <a:pt x="33251" y="77160"/>
                    <a:pt x="30522" y="77245"/>
                    <a:pt x="27880" y="77245"/>
                  </a:cubicBezTo>
                  <a:cubicBezTo>
                    <a:pt x="16796" y="77245"/>
                    <a:pt x="9293" y="69827"/>
                    <a:pt x="9293" y="58062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5" name="Freeform: Shape 484">
              <a:extLst>
                <a:ext uri="{FF2B5EF4-FFF2-40B4-BE49-F238E27FC236}">
                  <a16:creationId xmlns:a16="http://schemas.microsoft.com/office/drawing/2014/main" id="{649EAA8C-67DD-4365-0C65-D356CA83E9BB}"/>
                </a:ext>
              </a:extLst>
            </p:cNvPr>
            <p:cNvSpPr/>
            <p:nvPr/>
          </p:nvSpPr>
          <p:spPr>
            <a:xfrm>
              <a:off x="8179050" y="5423708"/>
              <a:ext cx="58572" cy="80058"/>
            </a:xfrm>
            <a:custGeom>
              <a:avLst/>
              <a:gdLst>
                <a:gd name="connsiteX0" fmla="*/ 58573 w 58572"/>
                <a:gd name="connsiteY0" fmla="*/ 0 h 80058"/>
                <a:gd name="connsiteX1" fmla="*/ 25407 w 58572"/>
                <a:gd name="connsiteY1" fmla="*/ 80058 h 80058"/>
                <a:gd name="connsiteX2" fmla="*/ 14324 w 58572"/>
                <a:gd name="connsiteY2" fmla="*/ 80058 h 80058"/>
                <a:gd name="connsiteX3" fmla="*/ 26346 w 58572"/>
                <a:gd name="connsiteY3" fmla="*/ 55674 h 80058"/>
                <a:gd name="connsiteX4" fmla="*/ 0 w 58572"/>
                <a:gd name="connsiteY4" fmla="*/ 0 h 80058"/>
                <a:gd name="connsiteX5" fmla="*/ 10232 w 58572"/>
                <a:gd name="connsiteY5" fmla="*/ 0 h 80058"/>
                <a:gd name="connsiteX6" fmla="*/ 31034 w 58572"/>
                <a:gd name="connsiteY6" fmla="*/ 46040 h 80058"/>
                <a:gd name="connsiteX7" fmla="*/ 48257 w 58572"/>
                <a:gd name="connsiteY7" fmla="*/ 0 h 80058"/>
                <a:gd name="connsiteX8" fmla="*/ 58573 w 58572"/>
                <a:gd name="connsiteY8" fmla="*/ 0 h 80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572" h="80058">
                  <a:moveTo>
                    <a:pt x="58573" y="0"/>
                  </a:moveTo>
                  <a:lnTo>
                    <a:pt x="25407" y="80058"/>
                  </a:lnTo>
                  <a:lnTo>
                    <a:pt x="14324" y="80058"/>
                  </a:lnTo>
                  <a:lnTo>
                    <a:pt x="26346" y="55674"/>
                  </a:lnTo>
                  <a:lnTo>
                    <a:pt x="0" y="0"/>
                  </a:lnTo>
                  <a:lnTo>
                    <a:pt x="10232" y="0"/>
                  </a:lnTo>
                  <a:lnTo>
                    <a:pt x="31034" y="46040"/>
                  </a:lnTo>
                  <a:lnTo>
                    <a:pt x="48257" y="0"/>
                  </a:lnTo>
                  <a:lnTo>
                    <a:pt x="5857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6" name="Graphic 2">
            <a:extLst>
              <a:ext uri="{FF2B5EF4-FFF2-40B4-BE49-F238E27FC236}">
                <a16:creationId xmlns:a16="http://schemas.microsoft.com/office/drawing/2014/main" id="{4FB94D95-DA6D-CBA1-2D78-6AF887BAE4C1}"/>
              </a:ext>
            </a:extLst>
          </p:cNvPr>
          <p:cNvGrpSpPr/>
          <p:nvPr/>
        </p:nvGrpSpPr>
        <p:grpSpPr>
          <a:xfrm>
            <a:off x="4206846" y="3751273"/>
            <a:ext cx="542927" cy="580441"/>
            <a:chOff x="4206846" y="3751273"/>
            <a:chExt cx="542927" cy="580441"/>
          </a:xfrm>
        </p:grpSpPr>
        <p:sp>
          <p:nvSpPr>
            <p:cNvPr id="487" name="Freeform: Shape 486">
              <a:extLst>
                <a:ext uri="{FF2B5EF4-FFF2-40B4-BE49-F238E27FC236}">
                  <a16:creationId xmlns:a16="http://schemas.microsoft.com/office/drawing/2014/main" id="{A2AB5AE0-E7EB-495A-CB67-D929A69D7E02}"/>
                </a:ext>
              </a:extLst>
            </p:cNvPr>
            <p:cNvSpPr/>
            <p:nvPr/>
          </p:nvSpPr>
          <p:spPr>
            <a:xfrm>
              <a:off x="4515482" y="4046119"/>
              <a:ext cx="234205" cy="184931"/>
            </a:xfrm>
            <a:custGeom>
              <a:avLst/>
              <a:gdLst>
                <a:gd name="connsiteX0" fmla="*/ 234206 w 234205"/>
                <a:gd name="connsiteY0" fmla="*/ 112947 h 184931"/>
                <a:gd name="connsiteX1" fmla="*/ 219882 w 234205"/>
                <a:gd name="connsiteY1" fmla="*/ 144066 h 184931"/>
                <a:gd name="connsiteX2" fmla="*/ 90119 w 234205"/>
                <a:gd name="connsiteY2" fmla="*/ 165296 h 184931"/>
                <a:gd name="connsiteX3" fmla="*/ 14153 w 234205"/>
                <a:gd name="connsiteY3" fmla="*/ 58467 h 184931"/>
                <a:gd name="connsiteX4" fmla="*/ 0 w 234205"/>
                <a:gd name="connsiteY4" fmla="*/ 25216 h 184931"/>
                <a:gd name="connsiteX5" fmla="*/ 16284 w 234205"/>
                <a:gd name="connsiteY5" fmla="*/ 34168 h 184931"/>
                <a:gd name="connsiteX6" fmla="*/ 96854 w 234205"/>
                <a:gd name="connsiteY6" fmla="*/ 92996 h 184931"/>
                <a:gd name="connsiteX7" fmla="*/ 115781 w 234205"/>
                <a:gd name="connsiteY7" fmla="*/ 102289 h 184931"/>
                <a:gd name="connsiteX8" fmla="*/ 137693 w 234205"/>
                <a:gd name="connsiteY8" fmla="*/ 90097 h 184931"/>
                <a:gd name="connsiteX9" fmla="*/ 127803 w 234205"/>
                <a:gd name="connsiteY9" fmla="*/ 72790 h 184931"/>
                <a:gd name="connsiteX10" fmla="*/ 15687 w 234205"/>
                <a:gd name="connsiteY10" fmla="*/ 7908 h 184931"/>
                <a:gd name="connsiteX11" fmla="*/ 74601 w 234205"/>
                <a:gd name="connsiteY11" fmla="*/ 576 h 184931"/>
                <a:gd name="connsiteX12" fmla="*/ 167363 w 234205"/>
                <a:gd name="connsiteY12" fmla="*/ 9016 h 184931"/>
                <a:gd name="connsiteX13" fmla="*/ 231989 w 234205"/>
                <a:gd name="connsiteY13" fmla="*/ 77735 h 184931"/>
                <a:gd name="connsiteX14" fmla="*/ 234206 w 234205"/>
                <a:gd name="connsiteY14" fmla="*/ 80378 h 184931"/>
                <a:gd name="connsiteX15" fmla="*/ 234206 w 234205"/>
                <a:gd name="connsiteY15" fmla="*/ 112947 h 184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4205" h="184931">
                  <a:moveTo>
                    <a:pt x="234206" y="112947"/>
                  </a:moveTo>
                  <a:cubicBezTo>
                    <a:pt x="228237" y="122752"/>
                    <a:pt x="226362" y="134261"/>
                    <a:pt x="219882" y="144066"/>
                  </a:cubicBezTo>
                  <a:cubicBezTo>
                    <a:pt x="190382" y="188315"/>
                    <a:pt x="131469" y="198547"/>
                    <a:pt x="90119" y="165296"/>
                  </a:cubicBezTo>
                  <a:cubicBezTo>
                    <a:pt x="54907" y="136990"/>
                    <a:pt x="33762" y="98112"/>
                    <a:pt x="14153" y="58467"/>
                  </a:cubicBezTo>
                  <a:cubicBezTo>
                    <a:pt x="9123" y="48235"/>
                    <a:pt x="5201" y="37493"/>
                    <a:pt x="0" y="25216"/>
                  </a:cubicBezTo>
                  <a:cubicBezTo>
                    <a:pt x="8270" y="26239"/>
                    <a:pt x="12107" y="30843"/>
                    <a:pt x="16284" y="34168"/>
                  </a:cubicBezTo>
                  <a:cubicBezTo>
                    <a:pt x="42373" y="54800"/>
                    <a:pt x="69059" y="74666"/>
                    <a:pt x="96854" y="92996"/>
                  </a:cubicBezTo>
                  <a:cubicBezTo>
                    <a:pt x="102737" y="96918"/>
                    <a:pt x="108705" y="101096"/>
                    <a:pt x="115781" y="102289"/>
                  </a:cubicBezTo>
                  <a:cubicBezTo>
                    <a:pt x="125927" y="103995"/>
                    <a:pt x="133856" y="100158"/>
                    <a:pt x="137693" y="90097"/>
                  </a:cubicBezTo>
                  <a:cubicBezTo>
                    <a:pt x="141359" y="80549"/>
                    <a:pt x="134538" y="76712"/>
                    <a:pt x="127803" y="72790"/>
                  </a:cubicBezTo>
                  <a:cubicBezTo>
                    <a:pt x="91226" y="51646"/>
                    <a:pt x="54651" y="30416"/>
                    <a:pt x="15687" y="7908"/>
                  </a:cubicBezTo>
                  <a:cubicBezTo>
                    <a:pt x="36746" y="2537"/>
                    <a:pt x="55759" y="1428"/>
                    <a:pt x="74601" y="576"/>
                  </a:cubicBezTo>
                  <a:cubicBezTo>
                    <a:pt x="105806" y="-873"/>
                    <a:pt x="137096" y="-106"/>
                    <a:pt x="167363" y="9016"/>
                  </a:cubicBezTo>
                  <a:cubicBezTo>
                    <a:pt x="201978" y="19503"/>
                    <a:pt x="224316" y="41756"/>
                    <a:pt x="231989" y="77735"/>
                  </a:cubicBezTo>
                  <a:cubicBezTo>
                    <a:pt x="232159" y="78758"/>
                    <a:pt x="233438" y="79525"/>
                    <a:pt x="234206" y="80378"/>
                  </a:cubicBezTo>
                  <a:cubicBezTo>
                    <a:pt x="234206" y="91206"/>
                    <a:pt x="234206" y="102034"/>
                    <a:pt x="234206" y="112947"/>
                  </a:cubicBezTo>
                  <a:close/>
                </a:path>
              </a:pathLst>
            </a:custGeom>
            <a:solidFill>
              <a:srgbClr val="66AE3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050E339A-5582-6141-75CD-DCC93E2E0562}"/>
                </a:ext>
              </a:extLst>
            </p:cNvPr>
            <p:cNvSpPr/>
            <p:nvPr/>
          </p:nvSpPr>
          <p:spPr>
            <a:xfrm>
              <a:off x="4516591" y="3847492"/>
              <a:ext cx="233182" cy="184524"/>
            </a:xfrm>
            <a:custGeom>
              <a:avLst/>
              <a:gdLst>
                <a:gd name="connsiteX0" fmla="*/ 233097 w 233182"/>
                <a:gd name="connsiteY0" fmla="*/ 103883 h 184524"/>
                <a:gd name="connsiteX1" fmla="*/ 211100 w 233182"/>
                <a:gd name="connsiteY1" fmla="*/ 147536 h 184524"/>
                <a:gd name="connsiteX2" fmla="*/ 149544 w 233182"/>
                <a:gd name="connsiteY2" fmla="*/ 179678 h 184524"/>
                <a:gd name="connsiteX3" fmla="*/ 8014 w 233182"/>
                <a:gd name="connsiteY3" fmla="*/ 176353 h 184524"/>
                <a:gd name="connsiteX4" fmla="*/ 39816 w 233182"/>
                <a:gd name="connsiteY4" fmla="*/ 166463 h 184524"/>
                <a:gd name="connsiteX5" fmla="*/ 81763 w 233182"/>
                <a:gd name="connsiteY5" fmla="*/ 154527 h 184524"/>
                <a:gd name="connsiteX6" fmla="*/ 143831 w 233182"/>
                <a:gd name="connsiteY6" fmla="*/ 115223 h 184524"/>
                <a:gd name="connsiteX7" fmla="*/ 150055 w 233182"/>
                <a:gd name="connsiteY7" fmla="*/ 107379 h 184524"/>
                <a:gd name="connsiteX8" fmla="*/ 80825 w 233182"/>
                <a:gd name="connsiteY8" fmla="*/ 142676 h 184524"/>
                <a:gd name="connsiteX9" fmla="*/ 78949 w 233182"/>
                <a:gd name="connsiteY9" fmla="*/ 139095 h 184524"/>
                <a:gd name="connsiteX10" fmla="*/ 142126 w 233182"/>
                <a:gd name="connsiteY10" fmla="*/ 100302 h 184524"/>
                <a:gd name="connsiteX11" fmla="*/ 149458 w 233182"/>
                <a:gd name="connsiteY11" fmla="*/ 94164 h 184524"/>
                <a:gd name="connsiteX12" fmla="*/ 139824 w 233182"/>
                <a:gd name="connsiteY12" fmla="*/ 97915 h 184524"/>
                <a:gd name="connsiteX13" fmla="*/ 73834 w 233182"/>
                <a:gd name="connsiteY13" fmla="*/ 130740 h 184524"/>
                <a:gd name="connsiteX14" fmla="*/ 71788 w 233182"/>
                <a:gd name="connsiteY14" fmla="*/ 127329 h 184524"/>
                <a:gd name="connsiteX15" fmla="*/ 123198 w 233182"/>
                <a:gd name="connsiteY15" fmla="*/ 96039 h 184524"/>
                <a:gd name="connsiteX16" fmla="*/ 121408 w 233182"/>
                <a:gd name="connsiteY16" fmla="*/ 92373 h 184524"/>
                <a:gd name="connsiteX17" fmla="*/ 67525 w 233182"/>
                <a:gd name="connsiteY17" fmla="*/ 118462 h 184524"/>
                <a:gd name="connsiteX18" fmla="*/ 65649 w 233182"/>
                <a:gd name="connsiteY18" fmla="*/ 115223 h 184524"/>
                <a:gd name="connsiteX19" fmla="*/ 128400 w 233182"/>
                <a:gd name="connsiteY19" fmla="*/ 77709 h 184524"/>
                <a:gd name="connsiteX20" fmla="*/ 116975 w 233182"/>
                <a:gd name="connsiteY20" fmla="*/ 78988 h 184524"/>
                <a:gd name="connsiteX21" fmla="*/ 50899 w 233182"/>
                <a:gd name="connsiteY21" fmla="*/ 110960 h 184524"/>
                <a:gd name="connsiteX22" fmla="*/ 25322 w 233182"/>
                <a:gd name="connsiteY22" fmla="*/ 135258 h 184524"/>
                <a:gd name="connsiteX23" fmla="*/ 0 w 233182"/>
                <a:gd name="connsiteY23" fmla="*/ 158619 h 184524"/>
                <a:gd name="connsiteX24" fmla="*/ 7844 w 233182"/>
                <a:gd name="connsiteY24" fmla="*/ 137134 h 184524"/>
                <a:gd name="connsiteX25" fmla="*/ 85259 w 233182"/>
                <a:gd name="connsiteY25" fmla="*/ 22376 h 184524"/>
                <a:gd name="connsiteX26" fmla="*/ 230795 w 233182"/>
                <a:gd name="connsiteY26" fmla="*/ 72593 h 184524"/>
                <a:gd name="connsiteX27" fmla="*/ 233182 w 233182"/>
                <a:gd name="connsiteY27" fmla="*/ 76430 h 184524"/>
                <a:gd name="connsiteX28" fmla="*/ 233097 w 233182"/>
                <a:gd name="connsiteY28" fmla="*/ 103883 h 184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33182" h="184524">
                  <a:moveTo>
                    <a:pt x="233097" y="103883"/>
                  </a:moveTo>
                  <a:cubicBezTo>
                    <a:pt x="226703" y="118889"/>
                    <a:pt x="222354" y="134832"/>
                    <a:pt x="211100" y="147536"/>
                  </a:cubicBezTo>
                  <a:cubicBezTo>
                    <a:pt x="194560" y="166207"/>
                    <a:pt x="173501" y="175415"/>
                    <a:pt x="149544" y="179678"/>
                  </a:cubicBezTo>
                  <a:cubicBezTo>
                    <a:pt x="102651" y="188034"/>
                    <a:pt x="56100" y="184709"/>
                    <a:pt x="8014" y="176353"/>
                  </a:cubicBezTo>
                  <a:cubicBezTo>
                    <a:pt x="18075" y="167401"/>
                    <a:pt x="28732" y="165184"/>
                    <a:pt x="39816" y="166463"/>
                  </a:cubicBezTo>
                  <a:cubicBezTo>
                    <a:pt x="55759" y="168339"/>
                    <a:pt x="68889" y="163053"/>
                    <a:pt x="81763" y="154527"/>
                  </a:cubicBezTo>
                  <a:cubicBezTo>
                    <a:pt x="102140" y="140971"/>
                    <a:pt x="123198" y="128353"/>
                    <a:pt x="143831" y="115223"/>
                  </a:cubicBezTo>
                  <a:cubicBezTo>
                    <a:pt x="146048" y="113773"/>
                    <a:pt x="149373" y="113176"/>
                    <a:pt x="150055" y="107379"/>
                  </a:cubicBezTo>
                  <a:cubicBezTo>
                    <a:pt x="126268" y="119486"/>
                    <a:pt x="103504" y="131081"/>
                    <a:pt x="80825" y="142676"/>
                  </a:cubicBezTo>
                  <a:cubicBezTo>
                    <a:pt x="80228" y="141482"/>
                    <a:pt x="79631" y="140289"/>
                    <a:pt x="78949" y="139095"/>
                  </a:cubicBezTo>
                  <a:cubicBezTo>
                    <a:pt x="100008" y="126136"/>
                    <a:pt x="121067" y="113262"/>
                    <a:pt x="142126" y="100302"/>
                  </a:cubicBezTo>
                  <a:cubicBezTo>
                    <a:pt x="144513" y="98256"/>
                    <a:pt x="148861" y="98597"/>
                    <a:pt x="149458" y="94164"/>
                  </a:cubicBezTo>
                  <a:cubicBezTo>
                    <a:pt x="145366" y="93141"/>
                    <a:pt x="142723" y="95869"/>
                    <a:pt x="139824" y="97915"/>
                  </a:cubicBezTo>
                  <a:cubicBezTo>
                    <a:pt x="117827" y="108828"/>
                    <a:pt x="95831" y="119827"/>
                    <a:pt x="73834" y="130740"/>
                  </a:cubicBezTo>
                  <a:cubicBezTo>
                    <a:pt x="73152" y="129631"/>
                    <a:pt x="72470" y="128438"/>
                    <a:pt x="71788" y="127329"/>
                  </a:cubicBezTo>
                  <a:cubicBezTo>
                    <a:pt x="88925" y="116928"/>
                    <a:pt x="106062" y="106441"/>
                    <a:pt x="123198" y="96039"/>
                  </a:cubicBezTo>
                  <a:cubicBezTo>
                    <a:pt x="122602" y="94846"/>
                    <a:pt x="122005" y="93652"/>
                    <a:pt x="121408" y="92373"/>
                  </a:cubicBezTo>
                  <a:cubicBezTo>
                    <a:pt x="103419" y="101070"/>
                    <a:pt x="85514" y="109766"/>
                    <a:pt x="67525" y="118462"/>
                  </a:cubicBezTo>
                  <a:cubicBezTo>
                    <a:pt x="66928" y="117354"/>
                    <a:pt x="66246" y="116331"/>
                    <a:pt x="65649" y="115223"/>
                  </a:cubicBezTo>
                  <a:cubicBezTo>
                    <a:pt x="86452" y="102775"/>
                    <a:pt x="107170" y="90327"/>
                    <a:pt x="128400" y="77709"/>
                  </a:cubicBezTo>
                  <a:cubicBezTo>
                    <a:pt x="123284" y="74384"/>
                    <a:pt x="120129" y="77453"/>
                    <a:pt x="116975" y="78988"/>
                  </a:cubicBezTo>
                  <a:cubicBezTo>
                    <a:pt x="94893" y="89560"/>
                    <a:pt x="72981" y="100388"/>
                    <a:pt x="50899" y="110960"/>
                  </a:cubicBezTo>
                  <a:cubicBezTo>
                    <a:pt x="39645" y="116331"/>
                    <a:pt x="30778" y="123493"/>
                    <a:pt x="25322" y="135258"/>
                  </a:cubicBezTo>
                  <a:cubicBezTo>
                    <a:pt x="20376" y="145745"/>
                    <a:pt x="12959" y="154527"/>
                    <a:pt x="0" y="158619"/>
                  </a:cubicBezTo>
                  <a:cubicBezTo>
                    <a:pt x="1108" y="150179"/>
                    <a:pt x="4859" y="143699"/>
                    <a:pt x="7844" y="137134"/>
                  </a:cubicBezTo>
                  <a:cubicBezTo>
                    <a:pt x="27282" y="94590"/>
                    <a:pt x="48938" y="53154"/>
                    <a:pt x="85259" y="22376"/>
                  </a:cubicBezTo>
                  <a:cubicBezTo>
                    <a:pt x="138801" y="-22982"/>
                    <a:pt x="216045" y="4045"/>
                    <a:pt x="230795" y="72593"/>
                  </a:cubicBezTo>
                  <a:cubicBezTo>
                    <a:pt x="231136" y="74298"/>
                    <a:pt x="231307" y="75833"/>
                    <a:pt x="233182" y="76430"/>
                  </a:cubicBezTo>
                  <a:cubicBezTo>
                    <a:pt x="233097" y="85553"/>
                    <a:pt x="233097" y="94675"/>
                    <a:pt x="233097" y="103883"/>
                  </a:cubicBezTo>
                  <a:close/>
                </a:path>
              </a:pathLst>
            </a:custGeom>
            <a:solidFill>
              <a:srgbClr val="67AE33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015CD867-6B75-404A-9279-9648EC05F16E}"/>
                </a:ext>
              </a:extLst>
            </p:cNvPr>
            <p:cNvSpPr/>
            <p:nvPr/>
          </p:nvSpPr>
          <p:spPr>
            <a:xfrm>
              <a:off x="4390096" y="4084720"/>
              <a:ext cx="177919" cy="246994"/>
            </a:xfrm>
            <a:custGeom>
              <a:avLst/>
              <a:gdLst>
                <a:gd name="connsiteX0" fmla="*/ 71929 w 177919"/>
                <a:gd name="connsiteY0" fmla="*/ 246910 h 246994"/>
                <a:gd name="connsiteX1" fmla="*/ 33733 w 177919"/>
                <a:gd name="connsiteY1" fmla="*/ 227471 h 246994"/>
                <a:gd name="connsiteX2" fmla="*/ 2187 w 177919"/>
                <a:gd name="connsiteY2" fmla="*/ 139483 h 246994"/>
                <a:gd name="connsiteX3" fmla="*/ 76362 w 177919"/>
                <a:gd name="connsiteY3" fmla="*/ 0 h 246994"/>
                <a:gd name="connsiteX4" fmla="*/ 71929 w 177919"/>
                <a:gd name="connsiteY4" fmla="*/ 103504 h 246994"/>
                <a:gd name="connsiteX5" fmla="*/ 74401 w 177919"/>
                <a:gd name="connsiteY5" fmla="*/ 143235 h 246994"/>
                <a:gd name="connsiteX6" fmla="*/ 90259 w 177919"/>
                <a:gd name="connsiteY6" fmla="*/ 159178 h 246994"/>
                <a:gd name="connsiteX7" fmla="*/ 106884 w 177919"/>
                <a:gd name="connsiteY7" fmla="*/ 143917 h 246994"/>
                <a:gd name="connsiteX8" fmla="*/ 108590 w 177919"/>
                <a:gd name="connsiteY8" fmla="*/ 70509 h 246994"/>
                <a:gd name="connsiteX9" fmla="*/ 105009 w 177919"/>
                <a:gd name="connsiteY9" fmla="*/ 5542 h 246994"/>
                <a:gd name="connsiteX10" fmla="*/ 124704 w 177919"/>
                <a:gd name="connsiteY10" fmla="*/ 30608 h 246994"/>
                <a:gd name="connsiteX11" fmla="*/ 175007 w 177919"/>
                <a:gd name="connsiteY11" fmla="*/ 134112 h 246994"/>
                <a:gd name="connsiteX12" fmla="*/ 107055 w 177919"/>
                <a:gd name="connsiteY12" fmla="*/ 244778 h 246994"/>
                <a:gd name="connsiteX13" fmla="*/ 104497 w 177919"/>
                <a:gd name="connsiteY13" fmla="*/ 246995 h 246994"/>
                <a:gd name="connsiteX14" fmla="*/ 71929 w 177919"/>
                <a:gd name="connsiteY14" fmla="*/ 246910 h 246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7919" h="246994">
                  <a:moveTo>
                    <a:pt x="71929" y="246910"/>
                  </a:moveTo>
                  <a:cubicBezTo>
                    <a:pt x="59225" y="240430"/>
                    <a:pt x="44902" y="237105"/>
                    <a:pt x="33733" y="227471"/>
                  </a:cubicBezTo>
                  <a:cubicBezTo>
                    <a:pt x="6450" y="204024"/>
                    <a:pt x="-5230" y="174440"/>
                    <a:pt x="2187" y="139483"/>
                  </a:cubicBezTo>
                  <a:cubicBezTo>
                    <a:pt x="13271" y="87220"/>
                    <a:pt x="42429" y="43994"/>
                    <a:pt x="76362" y="0"/>
                  </a:cubicBezTo>
                  <a:cubicBezTo>
                    <a:pt x="74742" y="36661"/>
                    <a:pt x="73122" y="70083"/>
                    <a:pt x="71929" y="103504"/>
                  </a:cubicBezTo>
                  <a:cubicBezTo>
                    <a:pt x="71417" y="116805"/>
                    <a:pt x="71417" y="130105"/>
                    <a:pt x="74401" y="143235"/>
                  </a:cubicBezTo>
                  <a:cubicBezTo>
                    <a:pt x="76362" y="152187"/>
                    <a:pt x="79943" y="159178"/>
                    <a:pt x="90259" y="159178"/>
                  </a:cubicBezTo>
                  <a:cubicBezTo>
                    <a:pt x="100235" y="159178"/>
                    <a:pt x="104924" y="153040"/>
                    <a:pt x="106884" y="143917"/>
                  </a:cubicBezTo>
                  <a:cubicBezTo>
                    <a:pt x="112341" y="119533"/>
                    <a:pt x="109357" y="94978"/>
                    <a:pt x="108590" y="70509"/>
                  </a:cubicBezTo>
                  <a:cubicBezTo>
                    <a:pt x="107908" y="49365"/>
                    <a:pt x="106288" y="28136"/>
                    <a:pt x="105009" y="5542"/>
                  </a:cubicBezTo>
                  <a:cubicBezTo>
                    <a:pt x="113535" y="13471"/>
                    <a:pt x="118992" y="22167"/>
                    <a:pt x="124704" y="30608"/>
                  </a:cubicBezTo>
                  <a:cubicBezTo>
                    <a:pt x="146530" y="62665"/>
                    <a:pt x="165969" y="95916"/>
                    <a:pt x="175007" y="134112"/>
                  </a:cubicBezTo>
                  <a:cubicBezTo>
                    <a:pt x="187369" y="186546"/>
                    <a:pt x="159575" y="231648"/>
                    <a:pt x="107055" y="244778"/>
                  </a:cubicBezTo>
                  <a:cubicBezTo>
                    <a:pt x="106032" y="245034"/>
                    <a:pt x="105350" y="246227"/>
                    <a:pt x="104497" y="246995"/>
                  </a:cubicBezTo>
                  <a:cubicBezTo>
                    <a:pt x="93669" y="246910"/>
                    <a:pt x="82842" y="246910"/>
                    <a:pt x="71929" y="246910"/>
                  </a:cubicBezTo>
                  <a:close/>
                </a:path>
              </a:pathLst>
            </a:custGeom>
            <a:solidFill>
              <a:srgbClr val="66AE3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F422FE72-6918-32FD-03B7-4E248FECA2EA}"/>
                </a:ext>
              </a:extLst>
            </p:cNvPr>
            <p:cNvSpPr/>
            <p:nvPr/>
          </p:nvSpPr>
          <p:spPr>
            <a:xfrm>
              <a:off x="4206846" y="3847396"/>
              <a:ext cx="227875" cy="184811"/>
            </a:xfrm>
            <a:custGeom>
              <a:avLst/>
              <a:gdLst>
                <a:gd name="connsiteX0" fmla="*/ 85 w 227875"/>
                <a:gd name="connsiteY0" fmla="*/ 71496 h 184811"/>
                <a:gd name="connsiteX1" fmla="*/ 6565 w 227875"/>
                <a:gd name="connsiteY1" fmla="*/ 55893 h 184811"/>
                <a:gd name="connsiteX2" fmla="*/ 143661 w 227875"/>
                <a:gd name="connsiteY2" fmla="*/ 19317 h 184811"/>
                <a:gd name="connsiteX3" fmla="*/ 227726 w 227875"/>
                <a:gd name="connsiteY3" fmla="*/ 144392 h 184811"/>
                <a:gd name="connsiteX4" fmla="*/ 227300 w 227875"/>
                <a:gd name="connsiteY4" fmla="*/ 149252 h 184811"/>
                <a:gd name="connsiteX5" fmla="*/ 141955 w 227875"/>
                <a:gd name="connsiteY5" fmla="*/ 99802 h 184811"/>
                <a:gd name="connsiteX6" fmla="*/ 95319 w 227875"/>
                <a:gd name="connsiteY6" fmla="*/ 73286 h 184811"/>
                <a:gd name="connsiteX7" fmla="*/ 87390 w 227875"/>
                <a:gd name="connsiteY7" fmla="*/ 71581 h 184811"/>
                <a:gd name="connsiteX8" fmla="*/ 87561 w 227875"/>
                <a:gd name="connsiteY8" fmla="*/ 79681 h 184811"/>
                <a:gd name="connsiteX9" fmla="*/ 121153 w 227875"/>
                <a:gd name="connsiteY9" fmla="*/ 132797 h 184811"/>
                <a:gd name="connsiteX10" fmla="*/ 153210 w 227875"/>
                <a:gd name="connsiteY10" fmla="*/ 160591 h 184811"/>
                <a:gd name="connsiteX11" fmla="*/ 201807 w 227875"/>
                <a:gd name="connsiteY11" fmla="*/ 176364 h 184811"/>
                <a:gd name="connsiteX12" fmla="*/ 215449 w 227875"/>
                <a:gd name="connsiteY12" fmla="*/ 177387 h 184811"/>
                <a:gd name="connsiteX13" fmla="*/ 58999 w 227875"/>
                <a:gd name="connsiteY13" fmla="*/ 173295 h 184811"/>
                <a:gd name="connsiteX14" fmla="*/ 4860 w 227875"/>
                <a:gd name="connsiteY14" fmla="*/ 118388 h 184811"/>
                <a:gd name="connsiteX15" fmla="*/ 0 w 227875"/>
                <a:gd name="connsiteY15" fmla="*/ 108924 h 184811"/>
                <a:gd name="connsiteX16" fmla="*/ 85 w 227875"/>
                <a:gd name="connsiteY16" fmla="*/ 71496 h 184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7875" h="184811">
                  <a:moveTo>
                    <a:pt x="85" y="71496"/>
                  </a:moveTo>
                  <a:cubicBezTo>
                    <a:pt x="4434" y="67233"/>
                    <a:pt x="4518" y="61094"/>
                    <a:pt x="6565" y="55893"/>
                  </a:cubicBezTo>
                  <a:cubicBezTo>
                    <a:pt x="28561" y="1242"/>
                    <a:pt x="98218" y="-18026"/>
                    <a:pt x="143661" y="19317"/>
                  </a:cubicBezTo>
                  <a:cubicBezTo>
                    <a:pt x="183903" y="52398"/>
                    <a:pt x="207519" y="97415"/>
                    <a:pt x="227726" y="144392"/>
                  </a:cubicBezTo>
                  <a:cubicBezTo>
                    <a:pt x="228152" y="145330"/>
                    <a:pt x="227556" y="146779"/>
                    <a:pt x="227300" y="149252"/>
                  </a:cubicBezTo>
                  <a:cubicBezTo>
                    <a:pt x="198397" y="132541"/>
                    <a:pt x="170177" y="116171"/>
                    <a:pt x="141955" y="99802"/>
                  </a:cubicBezTo>
                  <a:cubicBezTo>
                    <a:pt x="126439" y="90849"/>
                    <a:pt x="110922" y="82153"/>
                    <a:pt x="95319" y="73286"/>
                  </a:cubicBezTo>
                  <a:cubicBezTo>
                    <a:pt x="92847" y="71922"/>
                    <a:pt x="90119" y="69449"/>
                    <a:pt x="87390" y="71581"/>
                  </a:cubicBezTo>
                  <a:cubicBezTo>
                    <a:pt x="84406" y="73883"/>
                    <a:pt x="86964" y="77038"/>
                    <a:pt x="87561" y="79681"/>
                  </a:cubicBezTo>
                  <a:cubicBezTo>
                    <a:pt x="92506" y="101336"/>
                    <a:pt x="106914" y="117024"/>
                    <a:pt x="121153" y="132797"/>
                  </a:cubicBezTo>
                  <a:cubicBezTo>
                    <a:pt x="130702" y="143284"/>
                    <a:pt x="142041" y="151809"/>
                    <a:pt x="153210" y="160591"/>
                  </a:cubicBezTo>
                  <a:cubicBezTo>
                    <a:pt x="167618" y="171845"/>
                    <a:pt x="183477" y="177643"/>
                    <a:pt x="201807" y="176364"/>
                  </a:cubicBezTo>
                  <a:cubicBezTo>
                    <a:pt x="206326" y="176023"/>
                    <a:pt x="210930" y="176279"/>
                    <a:pt x="215449" y="177387"/>
                  </a:cubicBezTo>
                  <a:cubicBezTo>
                    <a:pt x="163100" y="185231"/>
                    <a:pt x="110580" y="190687"/>
                    <a:pt x="58999" y="173295"/>
                  </a:cubicBezTo>
                  <a:cubicBezTo>
                    <a:pt x="32313" y="164342"/>
                    <a:pt x="14409" y="145159"/>
                    <a:pt x="4860" y="118388"/>
                  </a:cubicBezTo>
                  <a:cubicBezTo>
                    <a:pt x="3666" y="115063"/>
                    <a:pt x="4007" y="110800"/>
                    <a:pt x="0" y="108924"/>
                  </a:cubicBezTo>
                  <a:cubicBezTo>
                    <a:pt x="85" y="96477"/>
                    <a:pt x="85" y="83943"/>
                    <a:pt x="85" y="71496"/>
                  </a:cubicBezTo>
                  <a:close/>
                </a:path>
              </a:pathLst>
            </a:custGeom>
            <a:solidFill>
              <a:srgbClr val="66AE3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1988F77F-9592-2308-69B0-AC38D8DBBBEB}"/>
                </a:ext>
              </a:extLst>
            </p:cNvPr>
            <p:cNvSpPr/>
            <p:nvPr/>
          </p:nvSpPr>
          <p:spPr>
            <a:xfrm>
              <a:off x="4390541" y="3751273"/>
              <a:ext cx="177738" cy="248614"/>
            </a:xfrm>
            <a:custGeom>
              <a:avLst/>
              <a:gdLst>
                <a:gd name="connsiteX0" fmla="*/ 104053 w 177738"/>
                <a:gd name="connsiteY0" fmla="*/ 0 h 248614"/>
                <a:gd name="connsiteX1" fmla="*/ 146512 w 177738"/>
                <a:gd name="connsiteY1" fmla="*/ 21400 h 248614"/>
                <a:gd name="connsiteX2" fmla="*/ 172857 w 177738"/>
                <a:gd name="connsiteY2" fmla="*/ 120300 h 248614"/>
                <a:gd name="connsiteX3" fmla="*/ 101410 w 177738"/>
                <a:gd name="connsiteY3" fmla="*/ 247080 h 248614"/>
                <a:gd name="connsiteX4" fmla="*/ 110277 w 177738"/>
                <a:gd name="connsiteY4" fmla="*/ 194561 h 248614"/>
                <a:gd name="connsiteX5" fmla="*/ 118888 w 177738"/>
                <a:gd name="connsiteY5" fmla="*/ 101117 h 248614"/>
                <a:gd name="connsiteX6" fmla="*/ 110703 w 177738"/>
                <a:gd name="connsiteY6" fmla="*/ 87134 h 248614"/>
                <a:gd name="connsiteX7" fmla="*/ 69609 w 177738"/>
                <a:gd name="connsiteY7" fmla="*/ 86538 h 248614"/>
                <a:gd name="connsiteX8" fmla="*/ 67647 w 177738"/>
                <a:gd name="connsiteY8" fmla="*/ 190894 h 248614"/>
                <a:gd name="connsiteX9" fmla="*/ 79328 w 177738"/>
                <a:gd name="connsiteY9" fmla="*/ 248615 h 248614"/>
                <a:gd name="connsiteX10" fmla="*/ 65431 w 177738"/>
                <a:gd name="connsiteY10" fmla="*/ 233183 h 248614"/>
                <a:gd name="connsiteX11" fmla="*/ 3363 w 177738"/>
                <a:gd name="connsiteY11" fmla="*/ 114844 h 248614"/>
                <a:gd name="connsiteX12" fmla="*/ 71314 w 177738"/>
                <a:gd name="connsiteY12" fmla="*/ 2217 h 248614"/>
                <a:gd name="connsiteX13" fmla="*/ 73872 w 177738"/>
                <a:gd name="connsiteY13" fmla="*/ 0 h 248614"/>
                <a:gd name="connsiteX14" fmla="*/ 104053 w 177738"/>
                <a:gd name="connsiteY14" fmla="*/ 0 h 248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7738" h="248614">
                  <a:moveTo>
                    <a:pt x="104053" y="0"/>
                  </a:moveTo>
                  <a:cubicBezTo>
                    <a:pt x="118803" y="5883"/>
                    <a:pt x="134405" y="10231"/>
                    <a:pt x="146512" y="21400"/>
                  </a:cubicBezTo>
                  <a:cubicBezTo>
                    <a:pt x="176352" y="48768"/>
                    <a:pt x="184026" y="82445"/>
                    <a:pt x="172857" y="120300"/>
                  </a:cubicBezTo>
                  <a:cubicBezTo>
                    <a:pt x="158960" y="167192"/>
                    <a:pt x="132785" y="207434"/>
                    <a:pt x="101410" y="247080"/>
                  </a:cubicBezTo>
                  <a:cubicBezTo>
                    <a:pt x="97232" y="226959"/>
                    <a:pt x="98596" y="210760"/>
                    <a:pt x="110277" y="194561"/>
                  </a:cubicBezTo>
                  <a:cubicBezTo>
                    <a:pt x="131251" y="165658"/>
                    <a:pt x="132700" y="133686"/>
                    <a:pt x="118888" y="101117"/>
                  </a:cubicBezTo>
                  <a:cubicBezTo>
                    <a:pt x="116842" y="96172"/>
                    <a:pt x="113773" y="91568"/>
                    <a:pt x="110703" y="87134"/>
                  </a:cubicBezTo>
                  <a:cubicBezTo>
                    <a:pt x="96124" y="66161"/>
                    <a:pt x="84358" y="66076"/>
                    <a:pt x="69609" y="86538"/>
                  </a:cubicBezTo>
                  <a:cubicBezTo>
                    <a:pt x="48123" y="116378"/>
                    <a:pt x="45992" y="161309"/>
                    <a:pt x="67647" y="190894"/>
                  </a:cubicBezTo>
                  <a:cubicBezTo>
                    <a:pt x="80862" y="208969"/>
                    <a:pt x="84017" y="227129"/>
                    <a:pt x="79328" y="248615"/>
                  </a:cubicBezTo>
                  <a:cubicBezTo>
                    <a:pt x="72848" y="244863"/>
                    <a:pt x="69523" y="238639"/>
                    <a:pt x="65431" y="233183"/>
                  </a:cubicBezTo>
                  <a:cubicBezTo>
                    <a:pt x="38574" y="196948"/>
                    <a:pt x="14531" y="159263"/>
                    <a:pt x="3363" y="114844"/>
                  </a:cubicBezTo>
                  <a:cubicBezTo>
                    <a:pt x="-10108" y="61301"/>
                    <a:pt x="17771" y="15261"/>
                    <a:pt x="71314" y="2217"/>
                  </a:cubicBezTo>
                  <a:cubicBezTo>
                    <a:pt x="72337" y="1961"/>
                    <a:pt x="73019" y="767"/>
                    <a:pt x="73872" y="0"/>
                  </a:cubicBezTo>
                  <a:cubicBezTo>
                    <a:pt x="84017" y="0"/>
                    <a:pt x="93993" y="0"/>
                    <a:pt x="104053" y="0"/>
                  </a:cubicBezTo>
                  <a:close/>
                </a:path>
              </a:pathLst>
            </a:custGeom>
            <a:solidFill>
              <a:srgbClr val="67AE33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237DF130-A03C-66ED-8600-0CF08B44BB10}"/>
                </a:ext>
              </a:extLst>
            </p:cNvPr>
            <p:cNvSpPr/>
            <p:nvPr/>
          </p:nvSpPr>
          <p:spPr>
            <a:xfrm>
              <a:off x="4210223" y="4046351"/>
              <a:ext cx="231458" cy="184393"/>
            </a:xfrm>
            <a:custGeom>
              <a:avLst/>
              <a:gdLst>
                <a:gd name="connsiteX0" fmla="*/ 214033 w 231458"/>
                <a:gd name="connsiteY0" fmla="*/ 6056 h 184393"/>
                <a:gd name="connsiteX1" fmla="*/ 126557 w 231458"/>
                <a:gd name="connsiteY1" fmla="*/ 48004 h 184393"/>
                <a:gd name="connsiteX2" fmla="*/ 88958 w 231458"/>
                <a:gd name="connsiteY2" fmla="*/ 72217 h 184393"/>
                <a:gd name="connsiteX3" fmla="*/ 83672 w 231458"/>
                <a:gd name="connsiteY3" fmla="*/ 94214 h 184393"/>
                <a:gd name="connsiteX4" fmla="*/ 104901 w 231458"/>
                <a:gd name="connsiteY4" fmla="*/ 100693 h 184393"/>
                <a:gd name="connsiteX5" fmla="*/ 148383 w 231458"/>
                <a:gd name="connsiteY5" fmla="*/ 79379 h 184393"/>
                <a:gd name="connsiteX6" fmla="*/ 231255 w 231458"/>
                <a:gd name="connsiteY6" fmla="*/ 27371 h 184393"/>
                <a:gd name="connsiteX7" fmla="*/ 231170 w 231458"/>
                <a:gd name="connsiteY7" fmla="*/ 33169 h 184393"/>
                <a:gd name="connsiteX8" fmla="*/ 152902 w 231458"/>
                <a:gd name="connsiteY8" fmla="*/ 157902 h 184393"/>
                <a:gd name="connsiteX9" fmla="*/ 2846 w 231458"/>
                <a:gd name="connsiteY9" fmla="*/ 116381 h 184393"/>
                <a:gd name="connsiteX10" fmla="*/ 82393 w 231458"/>
                <a:gd name="connsiteY10" fmla="*/ 4948 h 184393"/>
                <a:gd name="connsiteX11" fmla="*/ 214033 w 231458"/>
                <a:gd name="connsiteY11" fmla="*/ 6056 h 184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1458" h="184393">
                  <a:moveTo>
                    <a:pt x="214033" y="6056"/>
                  </a:moveTo>
                  <a:cubicBezTo>
                    <a:pt x="182572" y="21147"/>
                    <a:pt x="154522" y="34533"/>
                    <a:pt x="126557" y="48004"/>
                  </a:cubicBezTo>
                  <a:cubicBezTo>
                    <a:pt x="113001" y="54483"/>
                    <a:pt x="100468" y="62498"/>
                    <a:pt x="88958" y="72217"/>
                  </a:cubicBezTo>
                  <a:cubicBezTo>
                    <a:pt x="81796" y="78271"/>
                    <a:pt x="78982" y="85347"/>
                    <a:pt x="83672" y="94214"/>
                  </a:cubicBezTo>
                  <a:cubicBezTo>
                    <a:pt x="88531" y="103422"/>
                    <a:pt x="95779" y="103507"/>
                    <a:pt x="104901" y="100693"/>
                  </a:cubicBezTo>
                  <a:cubicBezTo>
                    <a:pt x="120589" y="95834"/>
                    <a:pt x="134571" y="87905"/>
                    <a:pt x="148383" y="79379"/>
                  </a:cubicBezTo>
                  <a:cubicBezTo>
                    <a:pt x="175837" y="62242"/>
                    <a:pt x="203204" y="45020"/>
                    <a:pt x="231255" y="27371"/>
                  </a:cubicBezTo>
                  <a:cubicBezTo>
                    <a:pt x="231255" y="29929"/>
                    <a:pt x="231766" y="31805"/>
                    <a:pt x="231170" y="33169"/>
                  </a:cubicBezTo>
                  <a:cubicBezTo>
                    <a:pt x="211986" y="79123"/>
                    <a:pt x="189222" y="122861"/>
                    <a:pt x="152902" y="157902"/>
                  </a:cubicBezTo>
                  <a:cubicBezTo>
                    <a:pt x="101662" y="207182"/>
                    <a:pt x="20240" y="184503"/>
                    <a:pt x="2846" y="116381"/>
                  </a:cubicBezTo>
                  <a:cubicBezTo>
                    <a:pt x="-10539" y="64118"/>
                    <a:pt x="24502" y="15435"/>
                    <a:pt x="82393" y="4948"/>
                  </a:cubicBezTo>
                  <a:cubicBezTo>
                    <a:pt x="125193" y="-2810"/>
                    <a:pt x="167737" y="-679"/>
                    <a:pt x="214033" y="6056"/>
                  </a:cubicBezTo>
                  <a:close/>
                </a:path>
              </a:pathLst>
            </a:custGeom>
            <a:solidFill>
              <a:srgbClr val="66AE3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C23942CA-14F7-62DA-24CC-8621EDFB62BD}"/>
                </a:ext>
              </a:extLst>
            </p:cNvPr>
            <p:cNvSpPr/>
            <p:nvPr/>
          </p:nvSpPr>
          <p:spPr>
            <a:xfrm>
              <a:off x="4656415" y="3941604"/>
              <a:ext cx="9634" cy="6360"/>
            </a:xfrm>
            <a:custGeom>
              <a:avLst/>
              <a:gdLst>
                <a:gd name="connsiteX0" fmla="*/ 0 w 9634"/>
                <a:gd name="connsiteY0" fmla="*/ 3974 h 6360"/>
                <a:gd name="connsiteX1" fmla="*/ 9634 w 9634"/>
                <a:gd name="connsiteY1" fmla="*/ 222 h 6360"/>
                <a:gd name="connsiteX2" fmla="*/ 2302 w 9634"/>
                <a:gd name="connsiteY2" fmla="*/ 6361 h 6360"/>
                <a:gd name="connsiteX3" fmla="*/ 0 w 9634"/>
                <a:gd name="connsiteY3" fmla="*/ 3974 h 6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34" h="6360">
                  <a:moveTo>
                    <a:pt x="0" y="3974"/>
                  </a:moveTo>
                  <a:cubicBezTo>
                    <a:pt x="2899" y="1927"/>
                    <a:pt x="5542" y="-801"/>
                    <a:pt x="9634" y="222"/>
                  </a:cubicBezTo>
                  <a:cubicBezTo>
                    <a:pt x="9123" y="4655"/>
                    <a:pt x="4774" y="4314"/>
                    <a:pt x="2302" y="6361"/>
                  </a:cubicBezTo>
                  <a:cubicBezTo>
                    <a:pt x="1535" y="5593"/>
                    <a:pt x="768" y="4741"/>
                    <a:pt x="0" y="3974"/>
                  </a:cubicBezTo>
                  <a:close/>
                </a:path>
              </a:pathLst>
            </a:custGeom>
            <a:solidFill>
              <a:srgbClr val="FEFEFD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4" name="Graphic 2">
            <a:extLst>
              <a:ext uri="{FF2B5EF4-FFF2-40B4-BE49-F238E27FC236}">
                <a16:creationId xmlns:a16="http://schemas.microsoft.com/office/drawing/2014/main" id="{BFB84BDE-1B5B-6AB2-15A6-7E90E6AFC694}"/>
              </a:ext>
            </a:extLst>
          </p:cNvPr>
          <p:cNvGrpSpPr/>
          <p:nvPr/>
        </p:nvGrpSpPr>
        <p:grpSpPr>
          <a:xfrm>
            <a:off x="6497095" y="3729873"/>
            <a:ext cx="367150" cy="608920"/>
            <a:chOff x="6497095" y="3729873"/>
            <a:chExt cx="367150" cy="608920"/>
          </a:xfrm>
        </p:grpSpPr>
        <p:sp>
          <p:nvSpPr>
            <p:cNvPr id="495" name="Freeform: Shape 494">
              <a:extLst>
                <a:ext uri="{FF2B5EF4-FFF2-40B4-BE49-F238E27FC236}">
                  <a16:creationId xmlns:a16="http://schemas.microsoft.com/office/drawing/2014/main" id="{0EBF78EC-EC10-5840-168C-F4363EE1D90D}"/>
                </a:ext>
              </a:extLst>
            </p:cNvPr>
            <p:cNvSpPr/>
            <p:nvPr/>
          </p:nvSpPr>
          <p:spPr>
            <a:xfrm>
              <a:off x="6497095" y="3729873"/>
              <a:ext cx="367150" cy="608920"/>
            </a:xfrm>
            <a:custGeom>
              <a:avLst/>
              <a:gdLst>
                <a:gd name="connsiteX0" fmla="*/ 172450 w 367150"/>
                <a:gd name="connsiteY0" fmla="*/ 0 h 608920"/>
                <a:gd name="connsiteX1" fmla="*/ 182851 w 367150"/>
                <a:gd name="connsiteY1" fmla="*/ 1961 h 608920"/>
                <a:gd name="connsiteX2" fmla="*/ 189160 w 367150"/>
                <a:gd name="connsiteY2" fmla="*/ 9379 h 608920"/>
                <a:gd name="connsiteX3" fmla="*/ 189075 w 367150"/>
                <a:gd name="connsiteY3" fmla="*/ 38793 h 608920"/>
                <a:gd name="connsiteX4" fmla="*/ 192656 w 367150"/>
                <a:gd name="connsiteY4" fmla="*/ 74516 h 608920"/>
                <a:gd name="connsiteX5" fmla="*/ 196322 w 367150"/>
                <a:gd name="connsiteY5" fmla="*/ 70338 h 608920"/>
                <a:gd name="connsiteX6" fmla="*/ 235967 w 367150"/>
                <a:gd name="connsiteY6" fmla="*/ 44079 h 608920"/>
                <a:gd name="connsiteX7" fmla="*/ 322847 w 367150"/>
                <a:gd name="connsiteY7" fmla="*/ 65138 h 608920"/>
                <a:gd name="connsiteX8" fmla="*/ 363770 w 367150"/>
                <a:gd name="connsiteY8" fmla="*/ 132492 h 608920"/>
                <a:gd name="connsiteX9" fmla="*/ 365816 w 367150"/>
                <a:gd name="connsiteY9" fmla="*/ 185012 h 608920"/>
                <a:gd name="connsiteX10" fmla="*/ 349106 w 367150"/>
                <a:gd name="connsiteY10" fmla="*/ 245716 h 608920"/>
                <a:gd name="connsiteX11" fmla="*/ 321482 w 367150"/>
                <a:gd name="connsiteY11" fmla="*/ 291329 h 608920"/>
                <a:gd name="connsiteX12" fmla="*/ 255577 w 367150"/>
                <a:gd name="connsiteY12" fmla="*/ 342826 h 608920"/>
                <a:gd name="connsiteX13" fmla="*/ 205956 w 367150"/>
                <a:gd name="connsiteY13" fmla="*/ 356808 h 608920"/>
                <a:gd name="connsiteX14" fmla="*/ 123512 w 367150"/>
                <a:gd name="connsiteY14" fmla="*/ 341376 h 608920"/>
                <a:gd name="connsiteX15" fmla="*/ 88725 w 367150"/>
                <a:gd name="connsiteY15" fmla="*/ 315884 h 608920"/>
                <a:gd name="connsiteX16" fmla="*/ 73465 w 367150"/>
                <a:gd name="connsiteY16" fmla="*/ 304885 h 608920"/>
                <a:gd name="connsiteX17" fmla="*/ 54026 w 367150"/>
                <a:gd name="connsiteY17" fmla="*/ 314179 h 608920"/>
                <a:gd name="connsiteX18" fmla="*/ 51638 w 367150"/>
                <a:gd name="connsiteY18" fmla="*/ 327308 h 608920"/>
                <a:gd name="connsiteX19" fmla="*/ 51553 w 367150"/>
                <a:gd name="connsiteY19" fmla="*/ 354165 h 608920"/>
                <a:gd name="connsiteX20" fmla="*/ 71588 w 367150"/>
                <a:gd name="connsiteY20" fmla="*/ 374371 h 608920"/>
                <a:gd name="connsiteX21" fmla="*/ 281070 w 367150"/>
                <a:gd name="connsiteY21" fmla="*/ 374201 h 608920"/>
                <a:gd name="connsiteX22" fmla="*/ 343308 w 367150"/>
                <a:gd name="connsiteY22" fmla="*/ 425356 h 608920"/>
                <a:gd name="connsiteX23" fmla="*/ 284480 w 367150"/>
                <a:gd name="connsiteY23" fmla="*/ 497144 h 608920"/>
                <a:gd name="connsiteX24" fmla="*/ 78153 w 367150"/>
                <a:gd name="connsiteY24" fmla="*/ 497144 h 608920"/>
                <a:gd name="connsiteX25" fmla="*/ 64427 w 367150"/>
                <a:gd name="connsiteY25" fmla="*/ 497314 h 608920"/>
                <a:gd name="connsiteX26" fmla="*/ 51809 w 367150"/>
                <a:gd name="connsiteY26" fmla="*/ 507801 h 608920"/>
                <a:gd name="connsiteX27" fmla="*/ 64086 w 367150"/>
                <a:gd name="connsiteY27" fmla="*/ 518714 h 608920"/>
                <a:gd name="connsiteX28" fmla="*/ 181146 w 367150"/>
                <a:gd name="connsiteY28" fmla="*/ 518714 h 608920"/>
                <a:gd name="connsiteX29" fmla="*/ 275016 w 367150"/>
                <a:gd name="connsiteY29" fmla="*/ 518629 h 608920"/>
                <a:gd name="connsiteX30" fmla="*/ 342968 w 367150"/>
                <a:gd name="connsiteY30" fmla="*/ 575667 h 608920"/>
                <a:gd name="connsiteX31" fmla="*/ 344161 w 367150"/>
                <a:gd name="connsiteY31" fmla="*/ 598687 h 608920"/>
                <a:gd name="connsiteX32" fmla="*/ 337596 w 367150"/>
                <a:gd name="connsiteY32" fmla="*/ 606531 h 608920"/>
                <a:gd name="connsiteX33" fmla="*/ 307500 w 367150"/>
                <a:gd name="connsiteY33" fmla="*/ 608151 h 608920"/>
                <a:gd name="connsiteX34" fmla="*/ 306050 w 367150"/>
                <a:gd name="connsiteY34" fmla="*/ 607810 h 608920"/>
                <a:gd name="connsiteX35" fmla="*/ 293346 w 367150"/>
                <a:gd name="connsiteY35" fmla="*/ 592378 h 608920"/>
                <a:gd name="connsiteX36" fmla="*/ 283030 w 367150"/>
                <a:gd name="connsiteY36" fmla="*/ 572001 h 608920"/>
                <a:gd name="connsiteX37" fmla="*/ 271691 w 367150"/>
                <a:gd name="connsiteY37" fmla="*/ 569529 h 608920"/>
                <a:gd name="connsiteX38" fmla="*/ 63318 w 367150"/>
                <a:gd name="connsiteY38" fmla="*/ 569529 h 608920"/>
                <a:gd name="connsiteX39" fmla="*/ 1421 w 367150"/>
                <a:gd name="connsiteY39" fmla="*/ 518970 h 608920"/>
                <a:gd name="connsiteX40" fmla="*/ 37059 w 367150"/>
                <a:gd name="connsiteY40" fmla="*/ 452042 h 608920"/>
                <a:gd name="connsiteX41" fmla="*/ 65962 w 367150"/>
                <a:gd name="connsiteY41" fmla="*/ 446330 h 608920"/>
                <a:gd name="connsiteX42" fmla="*/ 278511 w 367150"/>
                <a:gd name="connsiteY42" fmla="*/ 446330 h 608920"/>
                <a:gd name="connsiteX43" fmla="*/ 285673 w 367150"/>
                <a:gd name="connsiteY43" fmla="*/ 445648 h 608920"/>
                <a:gd name="connsiteX44" fmla="*/ 293176 w 367150"/>
                <a:gd name="connsiteY44" fmla="*/ 433967 h 608920"/>
                <a:gd name="connsiteX45" fmla="*/ 282860 w 367150"/>
                <a:gd name="connsiteY45" fmla="*/ 425782 h 608920"/>
                <a:gd name="connsiteX46" fmla="*/ 229232 w 367150"/>
                <a:gd name="connsiteY46" fmla="*/ 425782 h 608920"/>
                <a:gd name="connsiteX47" fmla="*/ 71930 w 367150"/>
                <a:gd name="connsiteY47" fmla="*/ 425612 h 608920"/>
                <a:gd name="connsiteX48" fmla="*/ 5342 w 367150"/>
                <a:gd name="connsiteY48" fmla="*/ 382386 h 608920"/>
                <a:gd name="connsiteX49" fmla="*/ 1421 w 367150"/>
                <a:gd name="connsiteY49" fmla="*/ 364396 h 608920"/>
                <a:gd name="connsiteX50" fmla="*/ 312 w 367150"/>
                <a:gd name="connsiteY50" fmla="*/ 318015 h 608920"/>
                <a:gd name="connsiteX51" fmla="*/ 12505 w 367150"/>
                <a:gd name="connsiteY51" fmla="*/ 270952 h 608920"/>
                <a:gd name="connsiteX52" fmla="*/ 51467 w 367150"/>
                <a:gd name="connsiteY52" fmla="*/ 248870 h 608920"/>
                <a:gd name="connsiteX53" fmla="*/ 86850 w 367150"/>
                <a:gd name="connsiteY53" fmla="*/ 252622 h 608920"/>
                <a:gd name="connsiteX54" fmla="*/ 143377 w 367150"/>
                <a:gd name="connsiteY54" fmla="*/ 240856 h 608920"/>
                <a:gd name="connsiteX55" fmla="*/ 167249 w 367150"/>
                <a:gd name="connsiteY55" fmla="*/ 200443 h 608920"/>
                <a:gd name="connsiteX56" fmla="*/ 159320 w 367150"/>
                <a:gd name="connsiteY56" fmla="*/ 129593 h 608920"/>
                <a:gd name="connsiteX57" fmla="*/ 140904 w 367150"/>
                <a:gd name="connsiteY57" fmla="*/ 75880 h 608920"/>
                <a:gd name="connsiteX58" fmla="*/ 138432 w 367150"/>
                <a:gd name="connsiteY58" fmla="*/ 37429 h 608920"/>
                <a:gd name="connsiteX59" fmla="*/ 138432 w 367150"/>
                <a:gd name="connsiteY59" fmla="*/ 11595 h 608920"/>
                <a:gd name="connsiteX60" fmla="*/ 147981 w 367150"/>
                <a:gd name="connsiteY60" fmla="*/ 1023 h 608920"/>
                <a:gd name="connsiteX61" fmla="*/ 153863 w 367150"/>
                <a:gd name="connsiteY61" fmla="*/ 0 h 608920"/>
                <a:gd name="connsiteX62" fmla="*/ 172450 w 367150"/>
                <a:gd name="connsiteY62" fmla="*/ 0 h 608920"/>
                <a:gd name="connsiteX63" fmla="*/ 260522 w 367150"/>
                <a:gd name="connsiteY63" fmla="*/ 63859 h 608920"/>
                <a:gd name="connsiteX64" fmla="*/ 222412 w 367150"/>
                <a:gd name="connsiteY64" fmla="*/ 75880 h 608920"/>
                <a:gd name="connsiteX65" fmla="*/ 195214 w 367150"/>
                <a:gd name="connsiteY65" fmla="*/ 130787 h 608920"/>
                <a:gd name="connsiteX66" fmla="*/ 197174 w 367150"/>
                <a:gd name="connsiteY66" fmla="*/ 171882 h 608920"/>
                <a:gd name="connsiteX67" fmla="*/ 194105 w 367150"/>
                <a:gd name="connsiteY67" fmla="*/ 206071 h 608920"/>
                <a:gd name="connsiteX68" fmla="*/ 171427 w 367150"/>
                <a:gd name="connsiteY68" fmla="*/ 251428 h 608920"/>
                <a:gd name="connsiteX69" fmla="*/ 125131 w 367150"/>
                <a:gd name="connsiteY69" fmla="*/ 273851 h 608920"/>
                <a:gd name="connsiteX70" fmla="*/ 112257 w 367150"/>
                <a:gd name="connsiteY70" fmla="*/ 292438 h 608920"/>
                <a:gd name="connsiteX71" fmla="*/ 134339 w 367150"/>
                <a:gd name="connsiteY71" fmla="*/ 319550 h 608920"/>
                <a:gd name="connsiteX72" fmla="*/ 195555 w 367150"/>
                <a:gd name="connsiteY72" fmla="*/ 332850 h 608920"/>
                <a:gd name="connsiteX73" fmla="*/ 245346 w 367150"/>
                <a:gd name="connsiteY73" fmla="*/ 319891 h 608920"/>
                <a:gd name="connsiteX74" fmla="*/ 304260 w 367150"/>
                <a:gd name="connsiteY74" fmla="*/ 273510 h 608920"/>
                <a:gd name="connsiteX75" fmla="*/ 324125 w 367150"/>
                <a:gd name="connsiteY75" fmla="*/ 243584 h 608920"/>
                <a:gd name="connsiteX76" fmla="*/ 341859 w 367150"/>
                <a:gd name="connsiteY76" fmla="*/ 158667 h 608920"/>
                <a:gd name="connsiteX77" fmla="*/ 326427 w 367150"/>
                <a:gd name="connsiteY77" fmla="*/ 103930 h 608920"/>
                <a:gd name="connsiteX78" fmla="*/ 260522 w 367150"/>
                <a:gd name="connsiteY78" fmla="*/ 63859 h 608920"/>
                <a:gd name="connsiteX79" fmla="*/ 320799 w 367150"/>
                <a:gd name="connsiteY79" fmla="*/ 604484 h 608920"/>
                <a:gd name="connsiteX80" fmla="*/ 336828 w 367150"/>
                <a:gd name="connsiteY80" fmla="*/ 603035 h 608920"/>
                <a:gd name="connsiteX81" fmla="*/ 340068 w 367150"/>
                <a:gd name="connsiteY81" fmla="*/ 600392 h 608920"/>
                <a:gd name="connsiteX82" fmla="*/ 336828 w 367150"/>
                <a:gd name="connsiteY82" fmla="*/ 598431 h 608920"/>
                <a:gd name="connsiteX83" fmla="*/ 300849 w 367150"/>
                <a:gd name="connsiteY83" fmla="*/ 598431 h 608920"/>
                <a:gd name="connsiteX84" fmla="*/ 297695 w 367150"/>
                <a:gd name="connsiteY84" fmla="*/ 600563 h 608920"/>
                <a:gd name="connsiteX85" fmla="*/ 300593 w 367150"/>
                <a:gd name="connsiteY85" fmla="*/ 602950 h 608920"/>
                <a:gd name="connsiteX86" fmla="*/ 320799 w 367150"/>
                <a:gd name="connsiteY86" fmla="*/ 604484 h 608920"/>
                <a:gd name="connsiteX87" fmla="*/ 164010 w 367150"/>
                <a:gd name="connsiteY87" fmla="*/ 5201 h 608920"/>
                <a:gd name="connsiteX88" fmla="*/ 146104 w 367150"/>
                <a:gd name="connsiteY88" fmla="*/ 6309 h 608920"/>
                <a:gd name="connsiteX89" fmla="*/ 142950 w 367150"/>
                <a:gd name="connsiteY89" fmla="*/ 8441 h 608920"/>
                <a:gd name="connsiteX90" fmla="*/ 145849 w 367150"/>
                <a:gd name="connsiteY90" fmla="*/ 10828 h 608920"/>
                <a:gd name="connsiteX91" fmla="*/ 147810 w 367150"/>
                <a:gd name="connsiteY91" fmla="*/ 11254 h 608920"/>
                <a:gd name="connsiteX92" fmla="*/ 175519 w 367150"/>
                <a:gd name="connsiteY92" fmla="*/ 12107 h 608920"/>
                <a:gd name="connsiteX93" fmla="*/ 183022 w 367150"/>
                <a:gd name="connsiteY93" fmla="*/ 10487 h 608920"/>
                <a:gd name="connsiteX94" fmla="*/ 185324 w 367150"/>
                <a:gd name="connsiteY94" fmla="*/ 8185 h 608920"/>
                <a:gd name="connsiteX95" fmla="*/ 182851 w 367150"/>
                <a:gd name="connsiteY95" fmla="*/ 6821 h 608920"/>
                <a:gd name="connsiteX96" fmla="*/ 164010 w 367150"/>
                <a:gd name="connsiteY96" fmla="*/ 5201 h 608920"/>
                <a:gd name="connsiteX97" fmla="*/ 84889 w 367150"/>
                <a:gd name="connsiteY97" fmla="*/ 386393 h 608920"/>
                <a:gd name="connsiteX98" fmla="*/ 77557 w 367150"/>
                <a:gd name="connsiteY98" fmla="*/ 393213 h 608920"/>
                <a:gd name="connsiteX99" fmla="*/ 84548 w 367150"/>
                <a:gd name="connsiteY99" fmla="*/ 400716 h 608920"/>
                <a:gd name="connsiteX100" fmla="*/ 91965 w 367150"/>
                <a:gd name="connsiteY100" fmla="*/ 393043 h 608920"/>
                <a:gd name="connsiteX101" fmla="*/ 84889 w 367150"/>
                <a:gd name="connsiteY101" fmla="*/ 386393 h 608920"/>
                <a:gd name="connsiteX102" fmla="*/ 97593 w 367150"/>
                <a:gd name="connsiteY102" fmla="*/ 531077 h 608920"/>
                <a:gd name="connsiteX103" fmla="*/ 90090 w 367150"/>
                <a:gd name="connsiteY103" fmla="*/ 538153 h 608920"/>
                <a:gd name="connsiteX104" fmla="*/ 97166 w 367150"/>
                <a:gd name="connsiteY104" fmla="*/ 545486 h 608920"/>
                <a:gd name="connsiteX105" fmla="*/ 104328 w 367150"/>
                <a:gd name="connsiteY105" fmla="*/ 537983 h 608920"/>
                <a:gd name="connsiteX106" fmla="*/ 97593 w 367150"/>
                <a:gd name="connsiteY106" fmla="*/ 531077 h 608920"/>
                <a:gd name="connsiteX107" fmla="*/ 319009 w 367150"/>
                <a:gd name="connsiteY107" fmla="*/ 552818 h 608920"/>
                <a:gd name="connsiteX108" fmla="*/ 311848 w 367150"/>
                <a:gd name="connsiteY108" fmla="*/ 545571 h 608920"/>
                <a:gd name="connsiteX109" fmla="*/ 304601 w 367150"/>
                <a:gd name="connsiteY109" fmla="*/ 552733 h 608920"/>
                <a:gd name="connsiteX110" fmla="*/ 311763 w 367150"/>
                <a:gd name="connsiteY110" fmla="*/ 559979 h 608920"/>
                <a:gd name="connsiteX111" fmla="*/ 319009 w 367150"/>
                <a:gd name="connsiteY111" fmla="*/ 552818 h 608920"/>
                <a:gd name="connsiteX112" fmla="*/ 113451 w 367150"/>
                <a:gd name="connsiteY112" fmla="*/ 413335 h 608920"/>
                <a:gd name="connsiteX113" fmla="*/ 118822 w 367150"/>
                <a:gd name="connsiteY113" fmla="*/ 406855 h 608920"/>
                <a:gd name="connsiteX114" fmla="*/ 111661 w 367150"/>
                <a:gd name="connsiteY114" fmla="*/ 399182 h 608920"/>
                <a:gd name="connsiteX115" fmla="*/ 104498 w 367150"/>
                <a:gd name="connsiteY115" fmla="*/ 405917 h 608920"/>
                <a:gd name="connsiteX116" fmla="*/ 113451 w 367150"/>
                <a:gd name="connsiteY116" fmla="*/ 413335 h 608920"/>
                <a:gd name="connsiteX117" fmla="*/ 318668 w 367150"/>
                <a:gd name="connsiteY117" fmla="*/ 454600 h 608920"/>
                <a:gd name="connsiteX118" fmla="*/ 326171 w 367150"/>
                <a:gd name="connsiteY118" fmla="*/ 447779 h 608920"/>
                <a:gd name="connsiteX119" fmla="*/ 319095 w 367150"/>
                <a:gd name="connsiteY119" fmla="*/ 440276 h 608920"/>
                <a:gd name="connsiteX120" fmla="*/ 311763 w 367150"/>
                <a:gd name="connsiteY120" fmla="*/ 447353 h 608920"/>
                <a:gd name="connsiteX121" fmla="*/ 318668 w 367150"/>
                <a:gd name="connsiteY121" fmla="*/ 454600 h 608920"/>
                <a:gd name="connsiteX122" fmla="*/ 178588 w 367150"/>
                <a:gd name="connsiteY122" fmla="*/ 470543 h 608920"/>
                <a:gd name="connsiteX123" fmla="*/ 171086 w 367150"/>
                <a:gd name="connsiteY123" fmla="*/ 463893 h 608920"/>
                <a:gd name="connsiteX124" fmla="*/ 164265 w 367150"/>
                <a:gd name="connsiteY124" fmla="*/ 471055 h 608920"/>
                <a:gd name="connsiteX125" fmla="*/ 171597 w 367150"/>
                <a:gd name="connsiteY125" fmla="*/ 478046 h 608920"/>
                <a:gd name="connsiteX126" fmla="*/ 178588 w 367150"/>
                <a:gd name="connsiteY126" fmla="*/ 470543 h 608920"/>
                <a:gd name="connsiteX127" fmla="*/ 111575 w 367150"/>
                <a:gd name="connsiteY127" fmla="*/ 477875 h 608920"/>
                <a:gd name="connsiteX128" fmla="*/ 105010 w 367150"/>
                <a:gd name="connsiteY128" fmla="*/ 471140 h 608920"/>
                <a:gd name="connsiteX129" fmla="*/ 97251 w 367150"/>
                <a:gd name="connsiteY129" fmla="*/ 478216 h 608920"/>
                <a:gd name="connsiteX130" fmla="*/ 104072 w 367150"/>
                <a:gd name="connsiteY130" fmla="*/ 485293 h 608920"/>
                <a:gd name="connsiteX131" fmla="*/ 111575 w 367150"/>
                <a:gd name="connsiteY131" fmla="*/ 477875 h 608920"/>
                <a:gd name="connsiteX132" fmla="*/ 64171 w 367150"/>
                <a:gd name="connsiteY132" fmla="*/ 276494 h 608920"/>
                <a:gd name="connsiteX133" fmla="*/ 56839 w 367150"/>
                <a:gd name="connsiteY133" fmla="*/ 268992 h 608920"/>
                <a:gd name="connsiteX134" fmla="*/ 49848 w 367150"/>
                <a:gd name="connsiteY134" fmla="*/ 275897 h 608920"/>
                <a:gd name="connsiteX135" fmla="*/ 57009 w 367150"/>
                <a:gd name="connsiteY135" fmla="*/ 283144 h 608920"/>
                <a:gd name="connsiteX136" fmla="*/ 64171 w 367150"/>
                <a:gd name="connsiteY136" fmla="*/ 276494 h 608920"/>
                <a:gd name="connsiteX137" fmla="*/ 157018 w 367150"/>
                <a:gd name="connsiteY137" fmla="*/ 393554 h 608920"/>
                <a:gd name="connsiteX138" fmla="*/ 163839 w 367150"/>
                <a:gd name="connsiteY138" fmla="*/ 400631 h 608920"/>
                <a:gd name="connsiteX139" fmla="*/ 171342 w 367150"/>
                <a:gd name="connsiteY139" fmla="*/ 392958 h 608920"/>
                <a:gd name="connsiteX140" fmla="*/ 164094 w 367150"/>
                <a:gd name="connsiteY140" fmla="*/ 386393 h 608920"/>
                <a:gd name="connsiteX141" fmla="*/ 157018 w 367150"/>
                <a:gd name="connsiteY141" fmla="*/ 393554 h 608920"/>
                <a:gd name="connsiteX142" fmla="*/ 305795 w 367150"/>
                <a:gd name="connsiteY142" fmla="*/ 413335 h 608920"/>
                <a:gd name="connsiteX143" fmla="*/ 311677 w 367150"/>
                <a:gd name="connsiteY143" fmla="*/ 406940 h 608920"/>
                <a:gd name="connsiteX144" fmla="*/ 304345 w 367150"/>
                <a:gd name="connsiteY144" fmla="*/ 399267 h 608920"/>
                <a:gd name="connsiteX145" fmla="*/ 297353 w 367150"/>
                <a:gd name="connsiteY145" fmla="*/ 406258 h 608920"/>
                <a:gd name="connsiteX146" fmla="*/ 305795 w 367150"/>
                <a:gd name="connsiteY146" fmla="*/ 413335 h 608920"/>
                <a:gd name="connsiteX147" fmla="*/ 188308 w 367150"/>
                <a:gd name="connsiteY147" fmla="*/ 538324 h 608920"/>
                <a:gd name="connsiteX148" fmla="*/ 181061 w 367150"/>
                <a:gd name="connsiteY148" fmla="*/ 545656 h 608920"/>
                <a:gd name="connsiteX149" fmla="*/ 188564 w 367150"/>
                <a:gd name="connsiteY149" fmla="*/ 552733 h 608920"/>
                <a:gd name="connsiteX150" fmla="*/ 195214 w 367150"/>
                <a:gd name="connsiteY150" fmla="*/ 545144 h 608920"/>
                <a:gd name="connsiteX151" fmla="*/ 188308 w 367150"/>
                <a:gd name="connsiteY151" fmla="*/ 538324 h 608920"/>
                <a:gd name="connsiteX152" fmla="*/ 25037 w 367150"/>
                <a:gd name="connsiteY152" fmla="*/ 297553 h 608920"/>
                <a:gd name="connsiteX153" fmla="*/ 17705 w 367150"/>
                <a:gd name="connsiteY153" fmla="*/ 304374 h 608920"/>
                <a:gd name="connsiteX154" fmla="*/ 24185 w 367150"/>
                <a:gd name="connsiteY154" fmla="*/ 311791 h 608920"/>
                <a:gd name="connsiteX155" fmla="*/ 32028 w 367150"/>
                <a:gd name="connsiteY155" fmla="*/ 305056 h 608920"/>
                <a:gd name="connsiteX156" fmla="*/ 25037 w 367150"/>
                <a:gd name="connsiteY156" fmla="*/ 297553 h 608920"/>
                <a:gd name="connsiteX157" fmla="*/ 37485 w 367150"/>
                <a:gd name="connsiteY157" fmla="*/ 386393 h 608920"/>
                <a:gd name="connsiteX158" fmla="*/ 30153 w 367150"/>
                <a:gd name="connsiteY158" fmla="*/ 393213 h 608920"/>
                <a:gd name="connsiteX159" fmla="*/ 36632 w 367150"/>
                <a:gd name="connsiteY159" fmla="*/ 400631 h 608920"/>
                <a:gd name="connsiteX160" fmla="*/ 44477 w 367150"/>
                <a:gd name="connsiteY160" fmla="*/ 393896 h 608920"/>
                <a:gd name="connsiteX161" fmla="*/ 37485 w 367150"/>
                <a:gd name="connsiteY161" fmla="*/ 386393 h 608920"/>
                <a:gd name="connsiteX162" fmla="*/ 24952 w 367150"/>
                <a:gd name="connsiteY162" fmla="*/ 492199 h 608920"/>
                <a:gd name="connsiteX163" fmla="*/ 31688 w 367150"/>
                <a:gd name="connsiteY163" fmla="*/ 499702 h 608920"/>
                <a:gd name="connsiteX164" fmla="*/ 39105 w 367150"/>
                <a:gd name="connsiteY164" fmla="*/ 492710 h 608920"/>
                <a:gd name="connsiteX165" fmla="*/ 32028 w 367150"/>
                <a:gd name="connsiteY165" fmla="*/ 485634 h 608920"/>
                <a:gd name="connsiteX166" fmla="*/ 24952 w 367150"/>
                <a:gd name="connsiteY166" fmla="*/ 492199 h 608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</a:cxnLst>
              <a:rect l="l" t="t" r="r" b="b"/>
              <a:pathLst>
                <a:path w="367150" h="608920">
                  <a:moveTo>
                    <a:pt x="172450" y="0"/>
                  </a:moveTo>
                  <a:cubicBezTo>
                    <a:pt x="175690" y="1620"/>
                    <a:pt x="179441" y="1279"/>
                    <a:pt x="182851" y="1961"/>
                  </a:cubicBezTo>
                  <a:cubicBezTo>
                    <a:pt x="187200" y="2814"/>
                    <a:pt x="189331" y="4434"/>
                    <a:pt x="189160" y="9379"/>
                  </a:cubicBezTo>
                  <a:cubicBezTo>
                    <a:pt x="188734" y="19183"/>
                    <a:pt x="188904" y="28988"/>
                    <a:pt x="189075" y="38793"/>
                  </a:cubicBezTo>
                  <a:cubicBezTo>
                    <a:pt x="189246" y="50558"/>
                    <a:pt x="189928" y="62239"/>
                    <a:pt x="192656" y="74516"/>
                  </a:cubicBezTo>
                  <a:cubicBezTo>
                    <a:pt x="194190" y="72726"/>
                    <a:pt x="195470" y="71703"/>
                    <a:pt x="196322" y="70338"/>
                  </a:cubicBezTo>
                  <a:cubicBezTo>
                    <a:pt x="205616" y="55674"/>
                    <a:pt x="219597" y="47915"/>
                    <a:pt x="235967" y="44079"/>
                  </a:cubicBezTo>
                  <a:cubicBezTo>
                    <a:pt x="268366" y="36491"/>
                    <a:pt x="297184" y="44164"/>
                    <a:pt x="322847" y="65138"/>
                  </a:cubicBezTo>
                  <a:cubicBezTo>
                    <a:pt x="344502" y="82872"/>
                    <a:pt x="357290" y="105891"/>
                    <a:pt x="363770" y="132492"/>
                  </a:cubicBezTo>
                  <a:cubicBezTo>
                    <a:pt x="367948" y="149714"/>
                    <a:pt x="367777" y="167278"/>
                    <a:pt x="365816" y="185012"/>
                  </a:cubicBezTo>
                  <a:cubicBezTo>
                    <a:pt x="363429" y="206241"/>
                    <a:pt x="357290" y="226191"/>
                    <a:pt x="349106" y="245716"/>
                  </a:cubicBezTo>
                  <a:cubicBezTo>
                    <a:pt x="342200" y="262341"/>
                    <a:pt x="332736" y="277347"/>
                    <a:pt x="321482" y="291329"/>
                  </a:cubicBezTo>
                  <a:cubicBezTo>
                    <a:pt x="303493" y="313582"/>
                    <a:pt x="281666" y="330975"/>
                    <a:pt x="255577" y="342826"/>
                  </a:cubicBezTo>
                  <a:cubicBezTo>
                    <a:pt x="239804" y="349987"/>
                    <a:pt x="223435" y="355103"/>
                    <a:pt x="205956" y="356808"/>
                  </a:cubicBezTo>
                  <a:cubicBezTo>
                    <a:pt x="176883" y="359621"/>
                    <a:pt x="149259" y="355273"/>
                    <a:pt x="123512" y="341376"/>
                  </a:cubicBezTo>
                  <a:cubicBezTo>
                    <a:pt x="110807" y="334470"/>
                    <a:pt x="99639" y="325433"/>
                    <a:pt x="88725" y="315884"/>
                  </a:cubicBezTo>
                  <a:cubicBezTo>
                    <a:pt x="84037" y="311791"/>
                    <a:pt x="79603" y="306932"/>
                    <a:pt x="73465" y="304885"/>
                  </a:cubicBezTo>
                  <a:cubicBezTo>
                    <a:pt x="64939" y="301987"/>
                    <a:pt x="57009" y="305738"/>
                    <a:pt x="54026" y="314179"/>
                  </a:cubicBezTo>
                  <a:cubicBezTo>
                    <a:pt x="52576" y="318356"/>
                    <a:pt x="51553" y="322704"/>
                    <a:pt x="51638" y="327308"/>
                  </a:cubicBezTo>
                  <a:cubicBezTo>
                    <a:pt x="51809" y="336261"/>
                    <a:pt x="52150" y="345213"/>
                    <a:pt x="51553" y="354165"/>
                  </a:cubicBezTo>
                  <a:cubicBezTo>
                    <a:pt x="50871" y="364993"/>
                    <a:pt x="61102" y="374371"/>
                    <a:pt x="71588" y="374371"/>
                  </a:cubicBezTo>
                  <a:cubicBezTo>
                    <a:pt x="141416" y="374030"/>
                    <a:pt x="211242" y="374201"/>
                    <a:pt x="281070" y="374201"/>
                  </a:cubicBezTo>
                  <a:cubicBezTo>
                    <a:pt x="312615" y="374201"/>
                    <a:pt x="338022" y="394407"/>
                    <a:pt x="343308" y="425356"/>
                  </a:cubicBezTo>
                  <a:cubicBezTo>
                    <a:pt x="350214" y="465854"/>
                    <a:pt x="318328" y="497144"/>
                    <a:pt x="284480" y="497144"/>
                  </a:cubicBezTo>
                  <a:cubicBezTo>
                    <a:pt x="215676" y="497229"/>
                    <a:pt x="146872" y="497229"/>
                    <a:pt x="78153" y="497144"/>
                  </a:cubicBezTo>
                  <a:cubicBezTo>
                    <a:pt x="73549" y="497144"/>
                    <a:pt x="69031" y="497655"/>
                    <a:pt x="64427" y="497314"/>
                  </a:cubicBezTo>
                  <a:cubicBezTo>
                    <a:pt x="57180" y="496803"/>
                    <a:pt x="51809" y="501577"/>
                    <a:pt x="51809" y="507801"/>
                  </a:cubicBezTo>
                  <a:cubicBezTo>
                    <a:pt x="51723" y="514281"/>
                    <a:pt x="56497" y="518629"/>
                    <a:pt x="64086" y="518714"/>
                  </a:cubicBezTo>
                  <a:cubicBezTo>
                    <a:pt x="103135" y="518800"/>
                    <a:pt x="142183" y="518714"/>
                    <a:pt x="181146" y="518714"/>
                  </a:cubicBezTo>
                  <a:cubicBezTo>
                    <a:pt x="212436" y="518714"/>
                    <a:pt x="243726" y="518970"/>
                    <a:pt x="275016" y="518629"/>
                  </a:cubicBezTo>
                  <a:cubicBezTo>
                    <a:pt x="307756" y="518288"/>
                    <a:pt x="337340" y="544121"/>
                    <a:pt x="342968" y="575667"/>
                  </a:cubicBezTo>
                  <a:cubicBezTo>
                    <a:pt x="344331" y="583340"/>
                    <a:pt x="343308" y="591099"/>
                    <a:pt x="344161" y="598687"/>
                  </a:cubicBezTo>
                  <a:cubicBezTo>
                    <a:pt x="344672" y="603461"/>
                    <a:pt x="341347" y="605252"/>
                    <a:pt x="337596" y="606531"/>
                  </a:cubicBezTo>
                  <a:cubicBezTo>
                    <a:pt x="327706" y="609856"/>
                    <a:pt x="317645" y="609003"/>
                    <a:pt x="307500" y="608151"/>
                  </a:cubicBezTo>
                  <a:cubicBezTo>
                    <a:pt x="306988" y="608151"/>
                    <a:pt x="306477" y="607895"/>
                    <a:pt x="306050" y="607810"/>
                  </a:cubicBezTo>
                  <a:cubicBezTo>
                    <a:pt x="294113" y="605593"/>
                    <a:pt x="292921" y="604484"/>
                    <a:pt x="293346" y="592378"/>
                  </a:cubicBezTo>
                  <a:cubicBezTo>
                    <a:pt x="293688" y="583426"/>
                    <a:pt x="290704" y="576690"/>
                    <a:pt x="283030" y="572001"/>
                  </a:cubicBezTo>
                  <a:cubicBezTo>
                    <a:pt x="279449" y="569869"/>
                    <a:pt x="275698" y="569529"/>
                    <a:pt x="271691" y="569529"/>
                  </a:cubicBezTo>
                  <a:cubicBezTo>
                    <a:pt x="202205" y="569529"/>
                    <a:pt x="132719" y="569529"/>
                    <a:pt x="63318" y="569529"/>
                  </a:cubicBezTo>
                  <a:cubicBezTo>
                    <a:pt x="32455" y="569529"/>
                    <a:pt x="7474" y="549152"/>
                    <a:pt x="1421" y="518970"/>
                  </a:cubicBezTo>
                  <a:cubicBezTo>
                    <a:pt x="-3951" y="492284"/>
                    <a:pt x="12419" y="462273"/>
                    <a:pt x="37059" y="452042"/>
                  </a:cubicBezTo>
                  <a:cubicBezTo>
                    <a:pt x="46437" y="448120"/>
                    <a:pt x="55901" y="446330"/>
                    <a:pt x="65962" y="446330"/>
                  </a:cubicBezTo>
                  <a:cubicBezTo>
                    <a:pt x="136811" y="446415"/>
                    <a:pt x="207662" y="446330"/>
                    <a:pt x="278511" y="446330"/>
                  </a:cubicBezTo>
                  <a:cubicBezTo>
                    <a:pt x="280899" y="446330"/>
                    <a:pt x="283286" y="446415"/>
                    <a:pt x="285673" y="445648"/>
                  </a:cubicBezTo>
                  <a:cubicBezTo>
                    <a:pt x="291471" y="443687"/>
                    <a:pt x="294113" y="439850"/>
                    <a:pt x="293176" y="433967"/>
                  </a:cubicBezTo>
                  <a:cubicBezTo>
                    <a:pt x="292409" y="429193"/>
                    <a:pt x="288402" y="425782"/>
                    <a:pt x="282860" y="425782"/>
                  </a:cubicBezTo>
                  <a:cubicBezTo>
                    <a:pt x="264956" y="425697"/>
                    <a:pt x="247052" y="425782"/>
                    <a:pt x="229232" y="425782"/>
                  </a:cubicBezTo>
                  <a:cubicBezTo>
                    <a:pt x="176798" y="425782"/>
                    <a:pt x="124364" y="426294"/>
                    <a:pt x="71930" y="425612"/>
                  </a:cubicBezTo>
                  <a:cubicBezTo>
                    <a:pt x="41322" y="425185"/>
                    <a:pt x="18131" y="411203"/>
                    <a:pt x="5342" y="382386"/>
                  </a:cubicBezTo>
                  <a:cubicBezTo>
                    <a:pt x="2870" y="376758"/>
                    <a:pt x="1591" y="370535"/>
                    <a:pt x="1421" y="364396"/>
                  </a:cubicBezTo>
                  <a:cubicBezTo>
                    <a:pt x="1079" y="348964"/>
                    <a:pt x="-711" y="333447"/>
                    <a:pt x="312" y="318015"/>
                  </a:cubicBezTo>
                  <a:cubicBezTo>
                    <a:pt x="1421" y="301646"/>
                    <a:pt x="2102" y="284935"/>
                    <a:pt x="12505" y="270952"/>
                  </a:cubicBezTo>
                  <a:cubicBezTo>
                    <a:pt x="22224" y="257908"/>
                    <a:pt x="35098" y="250576"/>
                    <a:pt x="51467" y="248870"/>
                  </a:cubicBezTo>
                  <a:cubicBezTo>
                    <a:pt x="63660" y="247591"/>
                    <a:pt x="75170" y="251002"/>
                    <a:pt x="86850" y="252622"/>
                  </a:cubicBezTo>
                  <a:cubicBezTo>
                    <a:pt x="107056" y="255435"/>
                    <a:pt x="126496" y="254156"/>
                    <a:pt x="143377" y="240856"/>
                  </a:cubicBezTo>
                  <a:cubicBezTo>
                    <a:pt x="156592" y="230540"/>
                    <a:pt x="163241" y="216216"/>
                    <a:pt x="167249" y="200443"/>
                  </a:cubicBezTo>
                  <a:cubicBezTo>
                    <a:pt x="173473" y="175889"/>
                    <a:pt x="171256" y="152272"/>
                    <a:pt x="159320" y="129593"/>
                  </a:cubicBezTo>
                  <a:cubicBezTo>
                    <a:pt x="150453" y="112712"/>
                    <a:pt x="143718" y="94808"/>
                    <a:pt x="140904" y="75880"/>
                  </a:cubicBezTo>
                  <a:cubicBezTo>
                    <a:pt x="138943" y="63177"/>
                    <a:pt x="138091" y="50303"/>
                    <a:pt x="138432" y="37429"/>
                  </a:cubicBezTo>
                  <a:cubicBezTo>
                    <a:pt x="138602" y="28817"/>
                    <a:pt x="138432" y="20206"/>
                    <a:pt x="138432" y="11595"/>
                  </a:cubicBezTo>
                  <a:cubicBezTo>
                    <a:pt x="138432" y="4093"/>
                    <a:pt x="140563" y="1876"/>
                    <a:pt x="147981" y="1023"/>
                  </a:cubicBezTo>
                  <a:cubicBezTo>
                    <a:pt x="149942" y="767"/>
                    <a:pt x="152158" y="1620"/>
                    <a:pt x="153863" y="0"/>
                  </a:cubicBezTo>
                  <a:cubicBezTo>
                    <a:pt x="160087" y="0"/>
                    <a:pt x="166311" y="0"/>
                    <a:pt x="172450" y="0"/>
                  </a:cubicBezTo>
                  <a:close/>
                  <a:moveTo>
                    <a:pt x="260522" y="63859"/>
                  </a:moveTo>
                  <a:cubicBezTo>
                    <a:pt x="246198" y="63262"/>
                    <a:pt x="233580" y="67695"/>
                    <a:pt x="222412" y="75880"/>
                  </a:cubicBezTo>
                  <a:cubicBezTo>
                    <a:pt x="203995" y="89437"/>
                    <a:pt x="195299" y="108023"/>
                    <a:pt x="195214" y="130787"/>
                  </a:cubicBezTo>
                  <a:cubicBezTo>
                    <a:pt x="195214" y="144514"/>
                    <a:pt x="196151" y="158155"/>
                    <a:pt x="197174" y="171882"/>
                  </a:cubicBezTo>
                  <a:cubicBezTo>
                    <a:pt x="198028" y="183392"/>
                    <a:pt x="196407" y="194816"/>
                    <a:pt x="194105" y="206071"/>
                  </a:cubicBezTo>
                  <a:cubicBezTo>
                    <a:pt x="190525" y="223122"/>
                    <a:pt x="183874" y="238895"/>
                    <a:pt x="171427" y="251428"/>
                  </a:cubicBezTo>
                  <a:cubicBezTo>
                    <a:pt x="158724" y="264302"/>
                    <a:pt x="142865" y="271208"/>
                    <a:pt x="125131" y="273851"/>
                  </a:cubicBezTo>
                  <a:cubicBezTo>
                    <a:pt x="115497" y="275301"/>
                    <a:pt x="110040" y="283059"/>
                    <a:pt x="112257" y="292438"/>
                  </a:cubicBezTo>
                  <a:cubicBezTo>
                    <a:pt x="115241" y="304971"/>
                    <a:pt x="123681" y="313497"/>
                    <a:pt x="134339" y="319550"/>
                  </a:cubicBezTo>
                  <a:cubicBezTo>
                    <a:pt x="153267" y="330378"/>
                    <a:pt x="173984" y="333447"/>
                    <a:pt x="195555" y="332850"/>
                  </a:cubicBezTo>
                  <a:cubicBezTo>
                    <a:pt x="213203" y="332339"/>
                    <a:pt x="229658" y="327564"/>
                    <a:pt x="245346" y="319891"/>
                  </a:cubicBezTo>
                  <a:cubicBezTo>
                    <a:pt x="268281" y="308637"/>
                    <a:pt x="287890" y="293120"/>
                    <a:pt x="304260" y="273510"/>
                  </a:cubicBezTo>
                  <a:cubicBezTo>
                    <a:pt x="312019" y="264302"/>
                    <a:pt x="319095" y="254497"/>
                    <a:pt x="324125" y="243584"/>
                  </a:cubicBezTo>
                  <a:cubicBezTo>
                    <a:pt x="336488" y="216728"/>
                    <a:pt x="343649" y="188592"/>
                    <a:pt x="341859" y="158667"/>
                  </a:cubicBezTo>
                  <a:cubicBezTo>
                    <a:pt x="340665" y="139228"/>
                    <a:pt x="336828" y="120641"/>
                    <a:pt x="326427" y="103930"/>
                  </a:cubicBezTo>
                  <a:cubicBezTo>
                    <a:pt x="311165" y="79376"/>
                    <a:pt x="289425" y="65564"/>
                    <a:pt x="260522" y="63859"/>
                  </a:cubicBezTo>
                  <a:close/>
                  <a:moveTo>
                    <a:pt x="320799" y="604484"/>
                  </a:moveTo>
                  <a:cubicBezTo>
                    <a:pt x="324381" y="604570"/>
                    <a:pt x="330690" y="604655"/>
                    <a:pt x="336828" y="603035"/>
                  </a:cubicBezTo>
                  <a:cubicBezTo>
                    <a:pt x="338193" y="602694"/>
                    <a:pt x="340239" y="602353"/>
                    <a:pt x="340068" y="600392"/>
                  </a:cubicBezTo>
                  <a:cubicBezTo>
                    <a:pt x="339898" y="598858"/>
                    <a:pt x="338193" y="598602"/>
                    <a:pt x="336828" y="598431"/>
                  </a:cubicBezTo>
                  <a:cubicBezTo>
                    <a:pt x="324807" y="596214"/>
                    <a:pt x="312786" y="596470"/>
                    <a:pt x="300849" y="598431"/>
                  </a:cubicBezTo>
                  <a:cubicBezTo>
                    <a:pt x="299570" y="598602"/>
                    <a:pt x="297780" y="598943"/>
                    <a:pt x="297695" y="600563"/>
                  </a:cubicBezTo>
                  <a:cubicBezTo>
                    <a:pt x="297609" y="602268"/>
                    <a:pt x="299401" y="602524"/>
                    <a:pt x="300593" y="602950"/>
                  </a:cubicBezTo>
                  <a:cubicBezTo>
                    <a:pt x="306391" y="604911"/>
                    <a:pt x="312189" y="604399"/>
                    <a:pt x="320799" y="604484"/>
                  </a:cubicBezTo>
                  <a:close/>
                  <a:moveTo>
                    <a:pt x="164010" y="5201"/>
                  </a:moveTo>
                  <a:cubicBezTo>
                    <a:pt x="158041" y="5030"/>
                    <a:pt x="151988" y="4945"/>
                    <a:pt x="146104" y="6309"/>
                  </a:cubicBezTo>
                  <a:cubicBezTo>
                    <a:pt x="144826" y="6650"/>
                    <a:pt x="143035" y="6821"/>
                    <a:pt x="142950" y="8441"/>
                  </a:cubicBezTo>
                  <a:cubicBezTo>
                    <a:pt x="142865" y="10146"/>
                    <a:pt x="144741" y="10316"/>
                    <a:pt x="145849" y="10828"/>
                  </a:cubicBezTo>
                  <a:cubicBezTo>
                    <a:pt x="146446" y="11084"/>
                    <a:pt x="147213" y="11169"/>
                    <a:pt x="147810" y="11254"/>
                  </a:cubicBezTo>
                  <a:cubicBezTo>
                    <a:pt x="157018" y="13130"/>
                    <a:pt x="166225" y="12277"/>
                    <a:pt x="175519" y="12107"/>
                  </a:cubicBezTo>
                  <a:cubicBezTo>
                    <a:pt x="177991" y="12107"/>
                    <a:pt x="180549" y="11084"/>
                    <a:pt x="183022" y="10487"/>
                  </a:cubicBezTo>
                  <a:cubicBezTo>
                    <a:pt x="184216" y="10146"/>
                    <a:pt x="185494" y="9720"/>
                    <a:pt x="185324" y="8185"/>
                  </a:cubicBezTo>
                  <a:cubicBezTo>
                    <a:pt x="185154" y="6906"/>
                    <a:pt x="183704" y="7077"/>
                    <a:pt x="182851" y="6821"/>
                  </a:cubicBezTo>
                  <a:cubicBezTo>
                    <a:pt x="176713" y="4945"/>
                    <a:pt x="170404" y="5030"/>
                    <a:pt x="164010" y="5201"/>
                  </a:cubicBezTo>
                  <a:close/>
                  <a:moveTo>
                    <a:pt x="84889" y="386393"/>
                  </a:moveTo>
                  <a:cubicBezTo>
                    <a:pt x="80626" y="386307"/>
                    <a:pt x="77728" y="389036"/>
                    <a:pt x="77557" y="393213"/>
                  </a:cubicBezTo>
                  <a:cubicBezTo>
                    <a:pt x="77386" y="396794"/>
                    <a:pt x="80967" y="400546"/>
                    <a:pt x="84548" y="400716"/>
                  </a:cubicBezTo>
                  <a:cubicBezTo>
                    <a:pt x="88214" y="400887"/>
                    <a:pt x="92051" y="396880"/>
                    <a:pt x="91965" y="393043"/>
                  </a:cubicBezTo>
                  <a:cubicBezTo>
                    <a:pt x="91880" y="389462"/>
                    <a:pt x="88725" y="386478"/>
                    <a:pt x="84889" y="386393"/>
                  </a:cubicBezTo>
                  <a:close/>
                  <a:moveTo>
                    <a:pt x="97593" y="531077"/>
                  </a:moveTo>
                  <a:cubicBezTo>
                    <a:pt x="93926" y="531077"/>
                    <a:pt x="90175" y="534658"/>
                    <a:pt x="90090" y="538153"/>
                  </a:cubicBezTo>
                  <a:cubicBezTo>
                    <a:pt x="90005" y="541734"/>
                    <a:pt x="93671" y="545486"/>
                    <a:pt x="97166" y="545486"/>
                  </a:cubicBezTo>
                  <a:cubicBezTo>
                    <a:pt x="101600" y="545486"/>
                    <a:pt x="104498" y="542501"/>
                    <a:pt x="104328" y="537983"/>
                  </a:cubicBezTo>
                  <a:cubicBezTo>
                    <a:pt x="104243" y="534231"/>
                    <a:pt x="101258" y="531077"/>
                    <a:pt x="97593" y="531077"/>
                  </a:cubicBezTo>
                  <a:close/>
                  <a:moveTo>
                    <a:pt x="319009" y="552818"/>
                  </a:moveTo>
                  <a:cubicBezTo>
                    <a:pt x="319009" y="549152"/>
                    <a:pt x="315513" y="545571"/>
                    <a:pt x="311848" y="545571"/>
                  </a:cubicBezTo>
                  <a:cubicBezTo>
                    <a:pt x="308181" y="545571"/>
                    <a:pt x="304601" y="549066"/>
                    <a:pt x="304601" y="552733"/>
                  </a:cubicBezTo>
                  <a:cubicBezTo>
                    <a:pt x="304601" y="556399"/>
                    <a:pt x="308096" y="559979"/>
                    <a:pt x="311763" y="559979"/>
                  </a:cubicBezTo>
                  <a:cubicBezTo>
                    <a:pt x="315428" y="559979"/>
                    <a:pt x="319009" y="556484"/>
                    <a:pt x="319009" y="552818"/>
                  </a:cubicBezTo>
                  <a:close/>
                  <a:moveTo>
                    <a:pt x="113451" y="413335"/>
                  </a:moveTo>
                  <a:cubicBezTo>
                    <a:pt x="116179" y="413249"/>
                    <a:pt x="118651" y="411288"/>
                    <a:pt x="118822" y="406855"/>
                  </a:cubicBezTo>
                  <a:cubicBezTo>
                    <a:pt x="118993" y="402677"/>
                    <a:pt x="115667" y="399182"/>
                    <a:pt x="111661" y="399182"/>
                  </a:cubicBezTo>
                  <a:cubicBezTo>
                    <a:pt x="108165" y="399182"/>
                    <a:pt x="104583" y="402507"/>
                    <a:pt x="104498" y="405917"/>
                  </a:cubicBezTo>
                  <a:cubicBezTo>
                    <a:pt x="104413" y="410009"/>
                    <a:pt x="107653" y="413249"/>
                    <a:pt x="113451" y="413335"/>
                  </a:cubicBezTo>
                  <a:close/>
                  <a:moveTo>
                    <a:pt x="318668" y="454600"/>
                  </a:moveTo>
                  <a:cubicBezTo>
                    <a:pt x="322420" y="454685"/>
                    <a:pt x="326171" y="451274"/>
                    <a:pt x="326171" y="447779"/>
                  </a:cubicBezTo>
                  <a:cubicBezTo>
                    <a:pt x="326171" y="444113"/>
                    <a:pt x="322676" y="440361"/>
                    <a:pt x="319095" y="440276"/>
                  </a:cubicBezTo>
                  <a:cubicBezTo>
                    <a:pt x="315599" y="440191"/>
                    <a:pt x="311763" y="443857"/>
                    <a:pt x="311763" y="447353"/>
                  </a:cubicBezTo>
                  <a:cubicBezTo>
                    <a:pt x="311763" y="451616"/>
                    <a:pt x="314490" y="454514"/>
                    <a:pt x="318668" y="454600"/>
                  </a:cubicBezTo>
                  <a:close/>
                  <a:moveTo>
                    <a:pt x="178588" y="470543"/>
                  </a:moveTo>
                  <a:cubicBezTo>
                    <a:pt x="178503" y="466621"/>
                    <a:pt x="175434" y="463893"/>
                    <a:pt x="171086" y="463893"/>
                  </a:cubicBezTo>
                  <a:cubicBezTo>
                    <a:pt x="166908" y="463893"/>
                    <a:pt x="164265" y="466707"/>
                    <a:pt x="164265" y="471055"/>
                  </a:cubicBezTo>
                  <a:cubicBezTo>
                    <a:pt x="164265" y="474721"/>
                    <a:pt x="167846" y="478131"/>
                    <a:pt x="171597" y="478046"/>
                  </a:cubicBezTo>
                  <a:cubicBezTo>
                    <a:pt x="175349" y="477961"/>
                    <a:pt x="178674" y="474465"/>
                    <a:pt x="178588" y="470543"/>
                  </a:cubicBezTo>
                  <a:close/>
                  <a:moveTo>
                    <a:pt x="111575" y="477875"/>
                  </a:moveTo>
                  <a:cubicBezTo>
                    <a:pt x="111575" y="473698"/>
                    <a:pt x="109102" y="471225"/>
                    <a:pt x="105010" y="471140"/>
                  </a:cubicBezTo>
                  <a:cubicBezTo>
                    <a:pt x="100577" y="471055"/>
                    <a:pt x="97422" y="474039"/>
                    <a:pt x="97251" y="478216"/>
                  </a:cubicBezTo>
                  <a:cubicBezTo>
                    <a:pt x="97166" y="481627"/>
                    <a:pt x="100577" y="485122"/>
                    <a:pt x="104072" y="485293"/>
                  </a:cubicBezTo>
                  <a:cubicBezTo>
                    <a:pt x="108079" y="485463"/>
                    <a:pt x="111575" y="481968"/>
                    <a:pt x="111575" y="477875"/>
                  </a:cubicBezTo>
                  <a:close/>
                  <a:moveTo>
                    <a:pt x="64171" y="276494"/>
                  </a:moveTo>
                  <a:cubicBezTo>
                    <a:pt x="64256" y="272402"/>
                    <a:pt x="60846" y="268906"/>
                    <a:pt x="56839" y="268992"/>
                  </a:cubicBezTo>
                  <a:cubicBezTo>
                    <a:pt x="53343" y="269077"/>
                    <a:pt x="49848" y="272487"/>
                    <a:pt x="49848" y="275897"/>
                  </a:cubicBezTo>
                  <a:cubicBezTo>
                    <a:pt x="49848" y="279478"/>
                    <a:pt x="53343" y="282974"/>
                    <a:pt x="57009" y="283144"/>
                  </a:cubicBezTo>
                  <a:cubicBezTo>
                    <a:pt x="61443" y="283315"/>
                    <a:pt x="64086" y="280842"/>
                    <a:pt x="64171" y="276494"/>
                  </a:cubicBezTo>
                  <a:close/>
                  <a:moveTo>
                    <a:pt x="157018" y="393554"/>
                  </a:moveTo>
                  <a:cubicBezTo>
                    <a:pt x="157018" y="396965"/>
                    <a:pt x="160599" y="400716"/>
                    <a:pt x="163839" y="400631"/>
                  </a:cubicBezTo>
                  <a:cubicBezTo>
                    <a:pt x="167931" y="400631"/>
                    <a:pt x="171427" y="396965"/>
                    <a:pt x="171342" y="392958"/>
                  </a:cubicBezTo>
                  <a:cubicBezTo>
                    <a:pt x="171256" y="389633"/>
                    <a:pt x="167590" y="386307"/>
                    <a:pt x="164094" y="386393"/>
                  </a:cubicBezTo>
                  <a:cubicBezTo>
                    <a:pt x="159831" y="386478"/>
                    <a:pt x="157018" y="389377"/>
                    <a:pt x="157018" y="393554"/>
                  </a:cubicBezTo>
                  <a:close/>
                  <a:moveTo>
                    <a:pt x="305795" y="413335"/>
                  </a:moveTo>
                  <a:cubicBezTo>
                    <a:pt x="308693" y="413249"/>
                    <a:pt x="311336" y="411203"/>
                    <a:pt x="311677" y="406940"/>
                  </a:cubicBezTo>
                  <a:cubicBezTo>
                    <a:pt x="312019" y="402933"/>
                    <a:pt x="308267" y="398926"/>
                    <a:pt x="304345" y="399267"/>
                  </a:cubicBezTo>
                  <a:cubicBezTo>
                    <a:pt x="300338" y="399693"/>
                    <a:pt x="297780" y="402080"/>
                    <a:pt x="297353" y="406258"/>
                  </a:cubicBezTo>
                  <a:cubicBezTo>
                    <a:pt x="297013" y="410265"/>
                    <a:pt x="300253" y="413249"/>
                    <a:pt x="305795" y="413335"/>
                  </a:cubicBezTo>
                  <a:close/>
                  <a:moveTo>
                    <a:pt x="188308" y="538324"/>
                  </a:moveTo>
                  <a:cubicBezTo>
                    <a:pt x="184471" y="538409"/>
                    <a:pt x="180976" y="541905"/>
                    <a:pt x="181061" y="545656"/>
                  </a:cubicBezTo>
                  <a:cubicBezTo>
                    <a:pt x="181146" y="549407"/>
                    <a:pt x="184727" y="552818"/>
                    <a:pt x="188564" y="552733"/>
                  </a:cubicBezTo>
                  <a:cubicBezTo>
                    <a:pt x="192571" y="552647"/>
                    <a:pt x="195384" y="549493"/>
                    <a:pt x="195214" y="545144"/>
                  </a:cubicBezTo>
                  <a:cubicBezTo>
                    <a:pt x="195043" y="541137"/>
                    <a:pt x="192144" y="538239"/>
                    <a:pt x="188308" y="538324"/>
                  </a:cubicBezTo>
                  <a:close/>
                  <a:moveTo>
                    <a:pt x="25037" y="297553"/>
                  </a:moveTo>
                  <a:cubicBezTo>
                    <a:pt x="20774" y="297468"/>
                    <a:pt x="17876" y="300196"/>
                    <a:pt x="17705" y="304374"/>
                  </a:cubicBezTo>
                  <a:cubicBezTo>
                    <a:pt x="17535" y="307784"/>
                    <a:pt x="20860" y="311536"/>
                    <a:pt x="24185" y="311791"/>
                  </a:cubicBezTo>
                  <a:cubicBezTo>
                    <a:pt x="27851" y="312047"/>
                    <a:pt x="31773" y="308637"/>
                    <a:pt x="32028" y="305056"/>
                  </a:cubicBezTo>
                  <a:cubicBezTo>
                    <a:pt x="32199" y="301475"/>
                    <a:pt x="28619" y="297638"/>
                    <a:pt x="25037" y="297553"/>
                  </a:cubicBezTo>
                  <a:close/>
                  <a:moveTo>
                    <a:pt x="37485" y="386393"/>
                  </a:moveTo>
                  <a:cubicBezTo>
                    <a:pt x="33222" y="386307"/>
                    <a:pt x="30323" y="388950"/>
                    <a:pt x="30153" y="393213"/>
                  </a:cubicBezTo>
                  <a:cubicBezTo>
                    <a:pt x="29982" y="396624"/>
                    <a:pt x="33307" y="400375"/>
                    <a:pt x="36632" y="400631"/>
                  </a:cubicBezTo>
                  <a:cubicBezTo>
                    <a:pt x="40299" y="400887"/>
                    <a:pt x="44306" y="397476"/>
                    <a:pt x="44477" y="393896"/>
                  </a:cubicBezTo>
                  <a:cubicBezTo>
                    <a:pt x="44562" y="390400"/>
                    <a:pt x="40981" y="386478"/>
                    <a:pt x="37485" y="386393"/>
                  </a:cubicBezTo>
                  <a:close/>
                  <a:moveTo>
                    <a:pt x="24952" y="492199"/>
                  </a:moveTo>
                  <a:cubicBezTo>
                    <a:pt x="24867" y="496121"/>
                    <a:pt x="27936" y="499446"/>
                    <a:pt x="31688" y="499702"/>
                  </a:cubicBezTo>
                  <a:cubicBezTo>
                    <a:pt x="34842" y="499872"/>
                    <a:pt x="38935" y="496121"/>
                    <a:pt x="39105" y="492710"/>
                  </a:cubicBezTo>
                  <a:cubicBezTo>
                    <a:pt x="39276" y="489044"/>
                    <a:pt x="36036" y="485719"/>
                    <a:pt x="32028" y="485634"/>
                  </a:cubicBezTo>
                  <a:cubicBezTo>
                    <a:pt x="27596" y="485463"/>
                    <a:pt x="25037" y="487851"/>
                    <a:pt x="24952" y="492199"/>
                  </a:cubicBezTo>
                  <a:close/>
                </a:path>
              </a:pathLst>
            </a:custGeom>
            <a:solidFill>
              <a:srgbClr val="F4C0AA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55584036-523D-8FFE-3261-9E8FB4D8CD65}"/>
                </a:ext>
              </a:extLst>
            </p:cNvPr>
            <p:cNvSpPr/>
            <p:nvPr/>
          </p:nvSpPr>
          <p:spPr>
            <a:xfrm>
              <a:off x="6608775" y="3793679"/>
              <a:ext cx="230368" cy="269133"/>
            </a:xfrm>
            <a:custGeom>
              <a:avLst/>
              <a:gdLst>
                <a:gd name="connsiteX0" fmla="*/ 148842 w 230368"/>
                <a:gd name="connsiteY0" fmla="*/ 53 h 269133"/>
                <a:gd name="connsiteX1" fmla="*/ 214661 w 230368"/>
                <a:gd name="connsiteY1" fmla="*/ 40125 h 269133"/>
                <a:gd name="connsiteX2" fmla="*/ 230094 w 230368"/>
                <a:gd name="connsiteY2" fmla="*/ 94861 h 269133"/>
                <a:gd name="connsiteX3" fmla="*/ 212359 w 230368"/>
                <a:gd name="connsiteY3" fmla="*/ 179779 h 269133"/>
                <a:gd name="connsiteX4" fmla="*/ 192494 w 230368"/>
                <a:gd name="connsiteY4" fmla="*/ 209705 h 269133"/>
                <a:gd name="connsiteX5" fmla="*/ 133580 w 230368"/>
                <a:gd name="connsiteY5" fmla="*/ 256085 h 269133"/>
                <a:gd name="connsiteX6" fmla="*/ 83789 w 230368"/>
                <a:gd name="connsiteY6" fmla="*/ 269045 h 269133"/>
                <a:gd name="connsiteX7" fmla="*/ 22573 w 230368"/>
                <a:gd name="connsiteY7" fmla="*/ 255744 h 269133"/>
                <a:gd name="connsiteX8" fmla="*/ 491 w 230368"/>
                <a:gd name="connsiteY8" fmla="*/ 228632 h 269133"/>
                <a:gd name="connsiteX9" fmla="*/ 13366 w 230368"/>
                <a:gd name="connsiteY9" fmla="*/ 210045 h 269133"/>
                <a:gd name="connsiteX10" fmla="*/ 59662 w 230368"/>
                <a:gd name="connsiteY10" fmla="*/ 187623 h 269133"/>
                <a:gd name="connsiteX11" fmla="*/ 82340 w 230368"/>
                <a:gd name="connsiteY11" fmla="*/ 142265 h 269133"/>
                <a:gd name="connsiteX12" fmla="*/ 85410 w 230368"/>
                <a:gd name="connsiteY12" fmla="*/ 108076 h 269133"/>
                <a:gd name="connsiteX13" fmla="*/ 83448 w 230368"/>
                <a:gd name="connsiteY13" fmla="*/ 66981 h 269133"/>
                <a:gd name="connsiteX14" fmla="*/ 110646 w 230368"/>
                <a:gd name="connsiteY14" fmla="*/ 12075 h 269133"/>
                <a:gd name="connsiteX15" fmla="*/ 148842 w 230368"/>
                <a:gd name="connsiteY15" fmla="*/ 53 h 269133"/>
                <a:gd name="connsiteX16" fmla="*/ 174163 w 230368"/>
                <a:gd name="connsiteY16" fmla="*/ 75678 h 269133"/>
                <a:gd name="connsiteX17" fmla="*/ 187550 w 230368"/>
                <a:gd name="connsiteY17" fmla="*/ 50526 h 269133"/>
                <a:gd name="connsiteX18" fmla="*/ 184139 w 230368"/>
                <a:gd name="connsiteY18" fmla="*/ 45667 h 269133"/>
                <a:gd name="connsiteX19" fmla="*/ 178768 w 230368"/>
                <a:gd name="connsiteY19" fmla="*/ 46093 h 269133"/>
                <a:gd name="connsiteX20" fmla="*/ 171265 w 230368"/>
                <a:gd name="connsiteY20" fmla="*/ 61098 h 269133"/>
                <a:gd name="connsiteX21" fmla="*/ 169900 w 230368"/>
                <a:gd name="connsiteY21" fmla="*/ 63059 h 269133"/>
                <a:gd name="connsiteX22" fmla="*/ 143470 w 230368"/>
                <a:gd name="connsiteY22" fmla="*/ 113874 h 269133"/>
                <a:gd name="connsiteX23" fmla="*/ 137928 w 230368"/>
                <a:gd name="connsiteY23" fmla="*/ 115238 h 269133"/>
                <a:gd name="connsiteX24" fmla="*/ 126504 w 230368"/>
                <a:gd name="connsiteY24" fmla="*/ 107735 h 269133"/>
                <a:gd name="connsiteX25" fmla="*/ 120536 w 230368"/>
                <a:gd name="connsiteY25" fmla="*/ 110463 h 269133"/>
                <a:gd name="connsiteX26" fmla="*/ 120962 w 230368"/>
                <a:gd name="connsiteY26" fmla="*/ 116090 h 269133"/>
                <a:gd name="connsiteX27" fmla="*/ 142703 w 230368"/>
                <a:gd name="connsiteY27" fmla="*/ 130073 h 269133"/>
                <a:gd name="connsiteX28" fmla="*/ 146369 w 230368"/>
                <a:gd name="connsiteY28" fmla="*/ 128965 h 269133"/>
                <a:gd name="connsiteX29" fmla="*/ 174163 w 230368"/>
                <a:gd name="connsiteY29" fmla="*/ 75678 h 269133"/>
                <a:gd name="connsiteX30" fmla="*/ 206904 w 230368"/>
                <a:gd name="connsiteY30" fmla="*/ 165540 h 269133"/>
                <a:gd name="connsiteX31" fmla="*/ 89502 w 230368"/>
                <a:gd name="connsiteY31" fmla="*/ 165455 h 269133"/>
                <a:gd name="connsiteX32" fmla="*/ 83960 w 230368"/>
                <a:gd name="connsiteY32" fmla="*/ 169718 h 269133"/>
                <a:gd name="connsiteX33" fmla="*/ 67846 w 230368"/>
                <a:gd name="connsiteY33" fmla="*/ 193932 h 269133"/>
                <a:gd name="connsiteX34" fmla="*/ 15838 w 230368"/>
                <a:gd name="connsiteY34" fmla="*/ 220277 h 269133"/>
                <a:gd name="connsiteX35" fmla="*/ 11063 w 230368"/>
                <a:gd name="connsiteY35" fmla="*/ 227865 h 269133"/>
                <a:gd name="connsiteX36" fmla="*/ 22658 w 230368"/>
                <a:gd name="connsiteY36" fmla="*/ 243041 h 269133"/>
                <a:gd name="connsiteX37" fmla="*/ 67419 w 230368"/>
                <a:gd name="connsiteY37" fmla="*/ 258302 h 269133"/>
                <a:gd name="connsiteX38" fmla="*/ 132984 w 230368"/>
                <a:gd name="connsiteY38" fmla="*/ 244917 h 269133"/>
                <a:gd name="connsiteX39" fmla="*/ 189084 w 230368"/>
                <a:gd name="connsiteY39" fmla="*/ 197172 h 269133"/>
                <a:gd name="connsiteX40" fmla="*/ 206904 w 230368"/>
                <a:gd name="connsiteY40" fmla="*/ 165540 h 269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30368" h="269133">
                  <a:moveTo>
                    <a:pt x="148842" y="53"/>
                  </a:moveTo>
                  <a:cubicBezTo>
                    <a:pt x="177830" y="1758"/>
                    <a:pt x="199485" y="15570"/>
                    <a:pt x="214661" y="40125"/>
                  </a:cubicBezTo>
                  <a:cubicBezTo>
                    <a:pt x="225063" y="56835"/>
                    <a:pt x="228900" y="75507"/>
                    <a:pt x="230094" y="94861"/>
                  </a:cubicBezTo>
                  <a:cubicBezTo>
                    <a:pt x="231884" y="124872"/>
                    <a:pt x="224808" y="152922"/>
                    <a:pt x="212359" y="179779"/>
                  </a:cubicBezTo>
                  <a:cubicBezTo>
                    <a:pt x="207329" y="190692"/>
                    <a:pt x="200253" y="200411"/>
                    <a:pt x="192494" y="209705"/>
                  </a:cubicBezTo>
                  <a:cubicBezTo>
                    <a:pt x="176124" y="229314"/>
                    <a:pt x="156515" y="244831"/>
                    <a:pt x="133580" y="256085"/>
                  </a:cubicBezTo>
                  <a:cubicBezTo>
                    <a:pt x="117893" y="263759"/>
                    <a:pt x="101523" y="268448"/>
                    <a:pt x="83789" y="269045"/>
                  </a:cubicBezTo>
                  <a:cubicBezTo>
                    <a:pt x="62219" y="269727"/>
                    <a:pt x="41501" y="266572"/>
                    <a:pt x="22573" y="255744"/>
                  </a:cubicBezTo>
                  <a:cubicBezTo>
                    <a:pt x="11916" y="249691"/>
                    <a:pt x="3561" y="241165"/>
                    <a:pt x="491" y="228632"/>
                  </a:cubicBezTo>
                  <a:cubicBezTo>
                    <a:pt x="-1725" y="219254"/>
                    <a:pt x="3731" y="211495"/>
                    <a:pt x="13366" y="210045"/>
                  </a:cubicBezTo>
                  <a:cubicBezTo>
                    <a:pt x="31099" y="207402"/>
                    <a:pt x="47043" y="200411"/>
                    <a:pt x="59662" y="187623"/>
                  </a:cubicBezTo>
                  <a:cubicBezTo>
                    <a:pt x="72024" y="175090"/>
                    <a:pt x="78759" y="159317"/>
                    <a:pt x="82340" y="142265"/>
                  </a:cubicBezTo>
                  <a:cubicBezTo>
                    <a:pt x="84642" y="131011"/>
                    <a:pt x="86348" y="119586"/>
                    <a:pt x="85410" y="108076"/>
                  </a:cubicBezTo>
                  <a:cubicBezTo>
                    <a:pt x="84386" y="94435"/>
                    <a:pt x="83448" y="80708"/>
                    <a:pt x="83448" y="66981"/>
                  </a:cubicBezTo>
                  <a:cubicBezTo>
                    <a:pt x="83448" y="44217"/>
                    <a:pt x="92230" y="25546"/>
                    <a:pt x="110646" y="12075"/>
                  </a:cubicBezTo>
                  <a:cubicBezTo>
                    <a:pt x="121814" y="3890"/>
                    <a:pt x="134518" y="-543"/>
                    <a:pt x="148842" y="53"/>
                  </a:cubicBezTo>
                  <a:close/>
                  <a:moveTo>
                    <a:pt x="174163" y="75678"/>
                  </a:moveTo>
                  <a:cubicBezTo>
                    <a:pt x="178597" y="67322"/>
                    <a:pt x="183031" y="58882"/>
                    <a:pt x="187550" y="50526"/>
                  </a:cubicBezTo>
                  <a:cubicBezTo>
                    <a:pt x="189766" y="46434"/>
                    <a:pt x="185844" y="46775"/>
                    <a:pt x="184139" y="45667"/>
                  </a:cubicBezTo>
                  <a:cubicBezTo>
                    <a:pt x="182264" y="44473"/>
                    <a:pt x="180472" y="42342"/>
                    <a:pt x="178768" y="46093"/>
                  </a:cubicBezTo>
                  <a:cubicBezTo>
                    <a:pt x="176466" y="51209"/>
                    <a:pt x="173738" y="56154"/>
                    <a:pt x="171265" y="61098"/>
                  </a:cubicBezTo>
                  <a:cubicBezTo>
                    <a:pt x="170838" y="61781"/>
                    <a:pt x="170242" y="62378"/>
                    <a:pt x="169900" y="63059"/>
                  </a:cubicBezTo>
                  <a:cubicBezTo>
                    <a:pt x="161034" y="80026"/>
                    <a:pt x="152167" y="96907"/>
                    <a:pt x="143470" y="113874"/>
                  </a:cubicBezTo>
                  <a:cubicBezTo>
                    <a:pt x="141935" y="116858"/>
                    <a:pt x="140912" y="117625"/>
                    <a:pt x="137928" y="115238"/>
                  </a:cubicBezTo>
                  <a:cubicBezTo>
                    <a:pt x="134434" y="112424"/>
                    <a:pt x="130171" y="110378"/>
                    <a:pt x="126504" y="107735"/>
                  </a:cubicBezTo>
                  <a:cubicBezTo>
                    <a:pt x="122668" y="104922"/>
                    <a:pt x="121900" y="108417"/>
                    <a:pt x="120536" y="110463"/>
                  </a:cubicBezTo>
                  <a:cubicBezTo>
                    <a:pt x="119343" y="112254"/>
                    <a:pt x="117382" y="113959"/>
                    <a:pt x="120962" y="116090"/>
                  </a:cubicBezTo>
                  <a:cubicBezTo>
                    <a:pt x="128380" y="120439"/>
                    <a:pt x="135541" y="125298"/>
                    <a:pt x="142703" y="130073"/>
                  </a:cubicBezTo>
                  <a:cubicBezTo>
                    <a:pt x="144494" y="131266"/>
                    <a:pt x="145431" y="130755"/>
                    <a:pt x="146369" y="128965"/>
                  </a:cubicBezTo>
                  <a:cubicBezTo>
                    <a:pt x="155492" y="111231"/>
                    <a:pt x="164871" y="93497"/>
                    <a:pt x="174163" y="75678"/>
                  </a:cubicBezTo>
                  <a:close/>
                  <a:moveTo>
                    <a:pt x="206904" y="165540"/>
                  </a:moveTo>
                  <a:cubicBezTo>
                    <a:pt x="167598" y="165540"/>
                    <a:pt x="128550" y="165540"/>
                    <a:pt x="89502" y="165455"/>
                  </a:cubicBezTo>
                  <a:cubicBezTo>
                    <a:pt x="86177" y="165455"/>
                    <a:pt x="85068" y="167331"/>
                    <a:pt x="83960" y="169718"/>
                  </a:cubicBezTo>
                  <a:cubicBezTo>
                    <a:pt x="79782" y="178585"/>
                    <a:pt x="74752" y="186855"/>
                    <a:pt x="67846" y="193932"/>
                  </a:cubicBezTo>
                  <a:cubicBezTo>
                    <a:pt x="53522" y="208682"/>
                    <a:pt x="35874" y="216781"/>
                    <a:pt x="15838" y="220277"/>
                  </a:cubicBezTo>
                  <a:cubicBezTo>
                    <a:pt x="10552" y="221214"/>
                    <a:pt x="9444" y="222834"/>
                    <a:pt x="11063" y="227865"/>
                  </a:cubicBezTo>
                  <a:cubicBezTo>
                    <a:pt x="13110" y="234344"/>
                    <a:pt x="17372" y="239034"/>
                    <a:pt x="22658" y="243041"/>
                  </a:cubicBezTo>
                  <a:cubicBezTo>
                    <a:pt x="35874" y="253101"/>
                    <a:pt x="51391" y="256767"/>
                    <a:pt x="67419" y="258302"/>
                  </a:cubicBezTo>
                  <a:cubicBezTo>
                    <a:pt x="90525" y="260519"/>
                    <a:pt x="112522" y="255830"/>
                    <a:pt x="132984" y="244917"/>
                  </a:cubicBezTo>
                  <a:cubicBezTo>
                    <a:pt x="155151" y="233151"/>
                    <a:pt x="174078" y="217378"/>
                    <a:pt x="189084" y="197172"/>
                  </a:cubicBezTo>
                  <a:cubicBezTo>
                    <a:pt x="196416" y="187623"/>
                    <a:pt x="203237" y="177562"/>
                    <a:pt x="206904" y="165540"/>
                  </a:cubicBezTo>
                  <a:close/>
                </a:path>
              </a:pathLst>
            </a:custGeom>
            <a:solidFill>
              <a:srgbClr val="FFFEFE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03055848-2C31-17FD-72AA-7B50B7C11721}"/>
                </a:ext>
              </a:extLst>
            </p:cNvPr>
            <p:cNvSpPr/>
            <p:nvPr/>
          </p:nvSpPr>
          <p:spPr>
            <a:xfrm>
              <a:off x="6794872" y="4326651"/>
              <a:ext cx="42385" cy="7743"/>
            </a:xfrm>
            <a:custGeom>
              <a:avLst/>
              <a:gdLst>
                <a:gd name="connsiteX0" fmla="*/ 23022 w 42385"/>
                <a:gd name="connsiteY0" fmla="*/ 7707 h 7743"/>
                <a:gd name="connsiteX1" fmla="*/ 2901 w 42385"/>
                <a:gd name="connsiteY1" fmla="*/ 6087 h 7743"/>
                <a:gd name="connsiteX2" fmla="*/ 3 w 42385"/>
                <a:gd name="connsiteY2" fmla="*/ 3699 h 7743"/>
                <a:gd name="connsiteX3" fmla="*/ 3157 w 42385"/>
                <a:gd name="connsiteY3" fmla="*/ 1568 h 7743"/>
                <a:gd name="connsiteX4" fmla="*/ 39136 w 42385"/>
                <a:gd name="connsiteY4" fmla="*/ 1568 h 7743"/>
                <a:gd name="connsiteX5" fmla="*/ 42376 w 42385"/>
                <a:gd name="connsiteY5" fmla="*/ 3529 h 7743"/>
                <a:gd name="connsiteX6" fmla="*/ 39136 w 42385"/>
                <a:gd name="connsiteY6" fmla="*/ 6172 h 7743"/>
                <a:gd name="connsiteX7" fmla="*/ 23022 w 42385"/>
                <a:gd name="connsiteY7" fmla="*/ 7707 h 7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385" h="7743">
                  <a:moveTo>
                    <a:pt x="23022" y="7707"/>
                  </a:moveTo>
                  <a:cubicBezTo>
                    <a:pt x="14412" y="7622"/>
                    <a:pt x="8529" y="8133"/>
                    <a:pt x="2901" y="6087"/>
                  </a:cubicBezTo>
                  <a:cubicBezTo>
                    <a:pt x="1708" y="5660"/>
                    <a:pt x="-82" y="5319"/>
                    <a:pt x="3" y="3699"/>
                  </a:cubicBezTo>
                  <a:cubicBezTo>
                    <a:pt x="88" y="2080"/>
                    <a:pt x="1878" y="1824"/>
                    <a:pt x="3157" y="1568"/>
                  </a:cubicBezTo>
                  <a:cubicBezTo>
                    <a:pt x="15179" y="-393"/>
                    <a:pt x="27201" y="-649"/>
                    <a:pt x="39136" y="1568"/>
                  </a:cubicBezTo>
                  <a:cubicBezTo>
                    <a:pt x="40416" y="1824"/>
                    <a:pt x="42206" y="1994"/>
                    <a:pt x="42376" y="3529"/>
                  </a:cubicBezTo>
                  <a:cubicBezTo>
                    <a:pt x="42547" y="5490"/>
                    <a:pt x="40416" y="5831"/>
                    <a:pt x="39136" y="6172"/>
                  </a:cubicBezTo>
                  <a:cubicBezTo>
                    <a:pt x="32913" y="7877"/>
                    <a:pt x="26604" y="7792"/>
                    <a:pt x="23022" y="7707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3F19197E-EE8E-FCF5-D7B3-B0CD318D3EDA}"/>
                </a:ext>
              </a:extLst>
            </p:cNvPr>
            <p:cNvSpPr/>
            <p:nvPr/>
          </p:nvSpPr>
          <p:spPr>
            <a:xfrm>
              <a:off x="6640034" y="3734991"/>
              <a:ext cx="42400" cy="7298"/>
            </a:xfrm>
            <a:custGeom>
              <a:avLst/>
              <a:gdLst>
                <a:gd name="connsiteX0" fmla="*/ 21071 w 42400"/>
                <a:gd name="connsiteY0" fmla="*/ 83 h 7298"/>
                <a:gd name="connsiteX1" fmla="*/ 39912 w 42400"/>
                <a:gd name="connsiteY1" fmla="*/ 1703 h 7298"/>
                <a:gd name="connsiteX2" fmla="*/ 42385 w 42400"/>
                <a:gd name="connsiteY2" fmla="*/ 3067 h 7298"/>
                <a:gd name="connsiteX3" fmla="*/ 40083 w 42400"/>
                <a:gd name="connsiteY3" fmla="*/ 5369 h 7298"/>
                <a:gd name="connsiteX4" fmla="*/ 32580 w 42400"/>
                <a:gd name="connsiteY4" fmla="*/ 6989 h 7298"/>
                <a:gd name="connsiteX5" fmla="*/ 4871 w 42400"/>
                <a:gd name="connsiteY5" fmla="*/ 6136 h 7298"/>
                <a:gd name="connsiteX6" fmla="*/ 2910 w 42400"/>
                <a:gd name="connsiteY6" fmla="*/ 5710 h 7298"/>
                <a:gd name="connsiteX7" fmla="*/ 11 w 42400"/>
                <a:gd name="connsiteY7" fmla="*/ 3323 h 7298"/>
                <a:gd name="connsiteX8" fmla="*/ 3165 w 42400"/>
                <a:gd name="connsiteY8" fmla="*/ 1191 h 7298"/>
                <a:gd name="connsiteX9" fmla="*/ 21071 w 42400"/>
                <a:gd name="connsiteY9" fmla="*/ 83 h 7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00" h="7298">
                  <a:moveTo>
                    <a:pt x="21071" y="83"/>
                  </a:moveTo>
                  <a:cubicBezTo>
                    <a:pt x="27380" y="-88"/>
                    <a:pt x="33774" y="-173"/>
                    <a:pt x="39912" y="1703"/>
                  </a:cubicBezTo>
                  <a:cubicBezTo>
                    <a:pt x="40765" y="1959"/>
                    <a:pt x="42215" y="1788"/>
                    <a:pt x="42385" y="3067"/>
                  </a:cubicBezTo>
                  <a:cubicBezTo>
                    <a:pt x="42555" y="4602"/>
                    <a:pt x="41277" y="5113"/>
                    <a:pt x="40083" y="5369"/>
                  </a:cubicBezTo>
                  <a:cubicBezTo>
                    <a:pt x="37610" y="6051"/>
                    <a:pt x="35137" y="6989"/>
                    <a:pt x="32580" y="6989"/>
                  </a:cubicBezTo>
                  <a:cubicBezTo>
                    <a:pt x="23372" y="7074"/>
                    <a:pt x="14079" y="8012"/>
                    <a:pt x="4871" y="6136"/>
                  </a:cubicBezTo>
                  <a:cubicBezTo>
                    <a:pt x="4188" y="5966"/>
                    <a:pt x="3507" y="5966"/>
                    <a:pt x="2910" y="5710"/>
                  </a:cubicBezTo>
                  <a:cubicBezTo>
                    <a:pt x="1717" y="5113"/>
                    <a:pt x="-160" y="4942"/>
                    <a:pt x="11" y="3323"/>
                  </a:cubicBezTo>
                  <a:cubicBezTo>
                    <a:pt x="96" y="1703"/>
                    <a:pt x="1887" y="1532"/>
                    <a:pt x="3165" y="1191"/>
                  </a:cubicBezTo>
                  <a:cubicBezTo>
                    <a:pt x="9134" y="-173"/>
                    <a:pt x="15102" y="-3"/>
                    <a:pt x="21071" y="83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9DBFD343-EFC3-DE02-DBFC-A78A101F4D92}"/>
                </a:ext>
              </a:extLst>
            </p:cNvPr>
            <p:cNvSpPr/>
            <p:nvPr/>
          </p:nvSpPr>
          <p:spPr>
            <a:xfrm>
              <a:off x="6574646" y="4116266"/>
              <a:ext cx="14415" cy="14328"/>
            </a:xfrm>
            <a:custGeom>
              <a:avLst/>
              <a:gdLst>
                <a:gd name="connsiteX0" fmla="*/ 7338 w 14415"/>
                <a:gd name="connsiteY0" fmla="*/ 0 h 14328"/>
                <a:gd name="connsiteX1" fmla="*/ 14414 w 14415"/>
                <a:gd name="connsiteY1" fmla="*/ 6650 h 14328"/>
                <a:gd name="connsiteX2" fmla="*/ 6997 w 14415"/>
                <a:gd name="connsiteY2" fmla="*/ 14323 h 14328"/>
                <a:gd name="connsiteX3" fmla="*/ 6 w 14415"/>
                <a:gd name="connsiteY3" fmla="*/ 6821 h 14328"/>
                <a:gd name="connsiteX4" fmla="*/ 7338 w 14415"/>
                <a:gd name="connsiteY4" fmla="*/ 0 h 14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15" h="14328">
                  <a:moveTo>
                    <a:pt x="7338" y="0"/>
                  </a:moveTo>
                  <a:cubicBezTo>
                    <a:pt x="11174" y="85"/>
                    <a:pt x="14329" y="2984"/>
                    <a:pt x="14414" y="6650"/>
                  </a:cubicBezTo>
                  <a:cubicBezTo>
                    <a:pt x="14499" y="10487"/>
                    <a:pt x="10663" y="14494"/>
                    <a:pt x="6997" y="14323"/>
                  </a:cubicBezTo>
                  <a:cubicBezTo>
                    <a:pt x="3415" y="14153"/>
                    <a:pt x="-165" y="10402"/>
                    <a:pt x="6" y="6821"/>
                  </a:cubicBezTo>
                  <a:cubicBezTo>
                    <a:pt x="177" y="2643"/>
                    <a:pt x="2990" y="0"/>
                    <a:pt x="7338" y="0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586A2606-6C67-523C-6E06-BBA9338C1BFE}"/>
                </a:ext>
              </a:extLst>
            </p:cNvPr>
            <p:cNvSpPr/>
            <p:nvPr/>
          </p:nvSpPr>
          <p:spPr>
            <a:xfrm>
              <a:off x="6587268" y="4260950"/>
              <a:ext cx="14246" cy="14408"/>
            </a:xfrm>
            <a:custGeom>
              <a:avLst/>
              <a:gdLst>
                <a:gd name="connsiteX0" fmla="*/ 7419 w 14246"/>
                <a:gd name="connsiteY0" fmla="*/ 0 h 14408"/>
                <a:gd name="connsiteX1" fmla="*/ 14239 w 14246"/>
                <a:gd name="connsiteY1" fmla="*/ 6906 h 14408"/>
                <a:gd name="connsiteX2" fmla="*/ 7078 w 14246"/>
                <a:gd name="connsiteY2" fmla="*/ 14409 h 14408"/>
                <a:gd name="connsiteX3" fmla="*/ 1 w 14246"/>
                <a:gd name="connsiteY3" fmla="*/ 7076 h 14408"/>
                <a:gd name="connsiteX4" fmla="*/ 7419 w 14246"/>
                <a:gd name="connsiteY4" fmla="*/ 0 h 14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46" h="14408">
                  <a:moveTo>
                    <a:pt x="7419" y="0"/>
                  </a:moveTo>
                  <a:cubicBezTo>
                    <a:pt x="11085" y="0"/>
                    <a:pt x="14069" y="3069"/>
                    <a:pt x="14239" y="6906"/>
                  </a:cubicBezTo>
                  <a:cubicBezTo>
                    <a:pt x="14410" y="11425"/>
                    <a:pt x="11511" y="14409"/>
                    <a:pt x="7078" y="14409"/>
                  </a:cubicBezTo>
                  <a:cubicBezTo>
                    <a:pt x="3497" y="14409"/>
                    <a:pt x="-84" y="10657"/>
                    <a:pt x="1" y="7076"/>
                  </a:cubicBezTo>
                  <a:cubicBezTo>
                    <a:pt x="1" y="3581"/>
                    <a:pt x="3752" y="0"/>
                    <a:pt x="7419" y="0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9210DD6C-AFA4-29BA-9854-F7CAD9082DF9}"/>
                </a:ext>
              </a:extLst>
            </p:cNvPr>
            <p:cNvSpPr/>
            <p:nvPr/>
          </p:nvSpPr>
          <p:spPr>
            <a:xfrm>
              <a:off x="6801696" y="4275444"/>
              <a:ext cx="14408" cy="14408"/>
            </a:xfrm>
            <a:custGeom>
              <a:avLst/>
              <a:gdLst>
                <a:gd name="connsiteX0" fmla="*/ 14408 w 14408"/>
                <a:gd name="connsiteY0" fmla="*/ 7247 h 14408"/>
                <a:gd name="connsiteX1" fmla="*/ 7161 w 14408"/>
                <a:gd name="connsiteY1" fmla="*/ 14408 h 14408"/>
                <a:gd name="connsiteX2" fmla="*/ 0 w 14408"/>
                <a:gd name="connsiteY2" fmla="*/ 7162 h 14408"/>
                <a:gd name="connsiteX3" fmla="*/ 7247 w 14408"/>
                <a:gd name="connsiteY3" fmla="*/ 0 h 14408"/>
                <a:gd name="connsiteX4" fmla="*/ 14408 w 14408"/>
                <a:gd name="connsiteY4" fmla="*/ 7247 h 14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8" h="14408">
                  <a:moveTo>
                    <a:pt x="14408" y="7247"/>
                  </a:moveTo>
                  <a:cubicBezTo>
                    <a:pt x="14408" y="10913"/>
                    <a:pt x="10827" y="14408"/>
                    <a:pt x="7161" y="14408"/>
                  </a:cubicBezTo>
                  <a:cubicBezTo>
                    <a:pt x="3495" y="14408"/>
                    <a:pt x="0" y="10828"/>
                    <a:pt x="0" y="7162"/>
                  </a:cubicBezTo>
                  <a:cubicBezTo>
                    <a:pt x="0" y="3495"/>
                    <a:pt x="3580" y="0"/>
                    <a:pt x="7247" y="0"/>
                  </a:cubicBezTo>
                  <a:cubicBezTo>
                    <a:pt x="10912" y="0"/>
                    <a:pt x="14408" y="3581"/>
                    <a:pt x="14408" y="7247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CEFDC7BE-B5A4-9882-6DEB-1A84D5C18FA4}"/>
                </a:ext>
              </a:extLst>
            </p:cNvPr>
            <p:cNvSpPr/>
            <p:nvPr/>
          </p:nvSpPr>
          <p:spPr>
            <a:xfrm>
              <a:off x="6601591" y="4129138"/>
              <a:ext cx="14331" cy="14069"/>
            </a:xfrm>
            <a:custGeom>
              <a:avLst/>
              <a:gdLst>
                <a:gd name="connsiteX0" fmla="*/ 8954 w 14331"/>
                <a:gd name="connsiteY0" fmla="*/ 14069 h 14069"/>
                <a:gd name="connsiteX1" fmla="*/ 2 w 14331"/>
                <a:gd name="connsiteY1" fmla="*/ 6737 h 14069"/>
                <a:gd name="connsiteX2" fmla="*/ 7164 w 14331"/>
                <a:gd name="connsiteY2" fmla="*/ 2 h 14069"/>
                <a:gd name="connsiteX3" fmla="*/ 14326 w 14331"/>
                <a:gd name="connsiteY3" fmla="*/ 7675 h 14069"/>
                <a:gd name="connsiteX4" fmla="*/ 8954 w 14331"/>
                <a:gd name="connsiteY4" fmla="*/ 14069 h 14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31" h="14069">
                  <a:moveTo>
                    <a:pt x="8954" y="14069"/>
                  </a:moveTo>
                  <a:cubicBezTo>
                    <a:pt x="3156" y="13984"/>
                    <a:pt x="-84" y="10829"/>
                    <a:pt x="2" y="6737"/>
                  </a:cubicBezTo>
                  <a:cubicBezTo>
                    <a:pt x="87" y="3327"/>
                    <a:pt x="3583" y="-84"/>
                    <a:pt x="7164" y="2"/>
                  </a:cubicBezTo>
                  <a:cubicBezTo>
                    <a:pt x="11171" y="2"/>
                    <a:pt x="14496" y="3497"/>
                    <a:pt x="14326" y="7675"/>
                  </a:cubicBezTo>
                  <a:cubicBezTo>
                    <a:pt x="14155" y="11938"/>
                    <a:pt x="11682" y="13899"/>
                    <a:pt x="8954" y="14069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:a16="http://schemas.microsoft.com/office/drawing/2014/main" id="{6F016351-8D4E-C33B-8EEE-EDF8E16D5BF6}"/>
                </a:ext>
              </a:extLst>
            </p:cNvPr>
            <p:cNvSpPr/>
            <p:nvPr/>
          </p:nvSpPr>
          <p:spPr>
            <a:xfrm>
              <a:off x="6808857" y="4170148"/>
              <a:ext cx="14408" cy="14326"/>
            </a:xfrm>
            <a:custGeom>
              <a:avLst/>
              <a:gdLst>
                <a:gd name="connsiteX0" fmla="*/ 6905 w 14408"/>
                <a:gd name="connsiteY0" fmla="*/ 14325 h 14326"/>
                <a:gd name="connsiteX1" fmla="*/ 0 w 14408"/>
                <a:gd name="connsiteY1" fmla="*/ 7078 h 14326"/>
                <a:gd name="connsiteX2" fmla="*/ 7332 w 14408"/>
                <a:gd name="connsiteY2" fmla="*/ 1 h 14326"/>
                <a:gd name="connsiteX3" fmla="*/ 14408 w 14408"/>
                <a:gd name="connsiteY3" fmla="*/ 7504 h 14326"/>
                <a:gd name="connsiteX4" fmla="*/ 6905 w 14408"/>
                <a:gd name="connsiteY4" fmla="*/ 14325 h 1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8" h="14326">
                  <a:moveTo>
                    <a:pt x="6905" y="14325"/>
                  </a:moveTo>
                  <a:cubicBezTo>
                    <a:pt x="2728" y="14240"/>
                    <a:pt x="0" y="11256"/>
                    <a:pt x="0" y="7078"/>
                  </a:cubicBezTo>
                  <a:cubicBezTo>
                    <a:pt x="0" y="3582"/>
                    <a:pt x="3836" y="-84"/>
                    <a:pt x="7332" y="1"/>
                  </a:cubicBezTo>
                  <a:cubicBezTo>
                    <a:pt x="10828" y="87"/>
                    <a:pt x="14323" y="3838"/>
                    <a:pt x="14408" y="7504"/>
                  </a:cubicBezTo>
                  <a:cubicBezTo>
                    <a:pt x="14408" y="11000"/>
                    <a:pt x="10657" y="14410"/>
                    <a:pt x="6905" y="14325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:a16="http://schemas.microsoft.com/office/drawing/2014/main" id="{16784F5A-A0E3-F8FF-0C1B-A1C84B387A05}"/>
                </a:ext>
              </a:extLst>
            </p:cNvPr>
            <p:cNvSpPr/>
            <p:nvPr/>
          </p:nvSpPr>
          <p:spPr>
            <a:xfrm>
              <a:off x="6661359" y="4193766"/>
              <a:ext cx="14325" cy="14154"/>
            </a:xfrm>
            <a:custGeom>
              <a:avLst/>
              <a:gdLst>
                <a:gd name="connsiteX0" fmla="*/ 14324 w 14325"/>
                <a:gd name="connsiteY0" fmla="*/ 6650 h 14154"/>
                <a:gd name="connsiteX1" fmla="*/ 7332 w 14325"/>
                <a:gd name="connsiteY1" fmla="*/ 14153 h 14154"/>
                <a:gd name="connsiteX2" fmla="*/ 0 w 14325"/>
                <a:gd name="connsiteY2" fmla="*/ 7162 h 14154"/>
                <a:gd name="connsiteX3" fmla="*/ 6821 w 14325"/>
                <a:gd name="connsiteY3" fmla="*/ 0 h 14154"/>
                <a:gd name="connsiteX4" fmla="*/ 14324 w 14325"/>
                <a:gd name="connsiteY4" fmla="*/ 6650 h 14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5" h="14154">
                  <a:moveTo>
                    <a:pt x="14324" y="6650"/>
                  </a:moveTo>
                  <a:cubicBezTo>
                    <a:pt x="14409" y="10487"/>
                    <a:pt x="11169" y="13983"/>
                    <a:pt x="7332" y="14153"/>
                  </a:cubicBezTo>
                  <a:cubicBezTo>
                    <a:pt x="3581" y="14238"/>
                    <a:pt x="0" y="10913"/>
                    <a:pt x="0" y="7162"/>
                  </a:cubicBezTo>
                  <a:cubicBezTo>
                    <a:pt x="0" y="2814"/>
                    <a:pt x="2644" y="0"/>
                    <a:pt x="6821" y="0"/>
                  </a:cubicBezTo>
                  <a:cubicBezTo>
                    <a:pt x="11169" y="0"/>
                    <a:pt x="14239" y="2728"/>
                    <a:pt x="14324" y="6650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:a16="http://schemas.microsoft.com/office/drawing/2014/main" id="{EE88578D-86AE-559D-FB8F-B8D0499917A0}"/>
                </a:ext>
              </a:extLst>
            </p:cNvPr>
            <p:cNvSpPr/>
            <p:nvPr/>
          </p:nvSpPr>
          <p:spPr>
            <a:xfrm>
              <a:off x="6594344" y="4201011"/>
              <a:ext cx="14325" cy="14160"/>
            </a:xfrm>
            <a:custGeom>
              <a:avLst/>
              <a:gdLst>
                <a:gd name="connsiteX0" fmla="*/ 14326 w 14325"/>
                <a:gd name="connsiteY0" fmla="*/ 6737 h 14160"/>
                <a:gd name="connsiteX1" fmla="*/ 6823 w 14325"/>
                <a:gd name="connsiteY1" fmla="*/ 14155 h 14160"/>
                <a:gd name="connsiteX2" fmla="*/ 2 w 14325"/>
                <a:gd name="connsiteY2" fmla="*/ 7078 h 14160"/>
                <a:gd name="connsiteX3" fmla="*/ 7760 w 14325"/>
                <a:gd name="connsiteY3" fmla="*/ 2 h 14160"/>
                <a:gd name="connsiteX4" fmla="*/ 14326 w 14325"/>
                <a:gd name="connsiteY4" fmla="*/ 6737 h 14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5" h="14160">
                  <a:moveTo>
                    <a:pt x="14326" y="6737"/>
                  </a:moveTo>
                  <a:cubicBezTo>
                    <a:pt x="14326" y="10830"/>
                    <a:pt x="10830" y="14325"/>
                    <a:pt x="6823" y="14155"/>
                  </a:cubicBezTo>
                  <a:cubicBezTo>
                    <a:pt x="3241" y="13984"/>
                    <a:pt x="-84" y="10574"/>
                    <a:pt x="2" y="7078"/>
                  </a:cubicBezTo>
                  <a:cubicBezTo>
                    <a:pt x="87" y="2901"/>
                    <a:pt x="3327" y="-84"/>
                    <a:pt x="7760" y="2"/>
                  </a:cubicBezTo>
                  <a:cubicBezTo>
                    <a:pt x="11853" y="87"/>
                    <a:pt x="14326" y="2559"/>
                    <a:pt x="14326" y="6737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6447160B-A257-F9C4-8FCE-9ABFC61CF0CA}"/>
                </a:ext>
              </a:extLst>
            </p:cNvPr>
            <p:cNvSpPr/>
            <p:nvPr/>
          </p:nvSpPr>
          <p:spPr>
            <a:xfrm>
              <a:off x="6546943" y="3998863"/>
              <a:ext cx="14322" cy="14162"/>
            </a:xfrm>
            <a:custGeom>
              <a:avLst/>
              <a:gdLst>
                <a:gd name="connsiteX0" fmla="*/ 14323 w 14322"/>
                <a:gd name="connsiteY0" fmla="*/ 7504 h 14162"/>
                <a:gd name="connsiteX1" fmla="*/ 7161 w 14322"/>
                <a:gd name="connsiteY1" fmla="*/ 14155 h 14162"/>
                <a:gd name="connsiteX2" fmla="*/ 0 w 14322"/>
                <a:gd name="connsiteY2" fmla="*/ 6907 h 14162"/>
                <a:gd name="connsiteX3" fmla="*/ 6991 w 14322"/>
                <a:gd name="connsiteY3" fmla="*/ 2 h 14162"/>
                <a:gd name="connsiteX4" fmla="*/ 14323 w 14322"/>
                <a:gd name="connsiteY4" fmla="*/ 7504 h 14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2" h="14162">
                  <a:moveTo>
                    <a:pt x="14323" y="7504"/>
                  </a:moveTo>
                  <a:cubicBezTo>
                    <a:pt x="14238" y="11852"/>
                    <a:pt x="11595" y="14325"/>
                    <a:pt x="7161" y="14155"/>
                  </a:cubicBezTo>
                  <a:cubicBezTo>
                    <a:pt x="3495" y="13984"/>
                    <a:pt x="0" y="10488"/>
                    <a:pt x="0" y="6907"/>
                  </a:cubicBezTo>
                  <a:cubicBezTo>
                    <a:pt x="0" y="3497"/>
                    <a:pt x="3410" y="87"/>
                    <a:pt x="6991" y="2"/>
                  </a:cubicBezTo>
                  <a:cubicBezTo>
                    <a:pt x="10912" y="-84"/>
                    <a:pt x="14323" y="3412"/>
                    <a:pt x="14323" y="7504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:a16="http://schemas.microsoft.com/office/drawing/2014/main" id="{256B016A-6237-3F91-2E37-3D79F189250F}"/>
                </a:ext>
              </a:extLst>
            </p:cNvPr>
            <p:cNvSpPr/>
            <p:nvPr/>
          </p:nvSpPr>
          <p:spPr>
            <a:xfrm>
              <a:off x="6654112" y="4116264"/>
              <a:ext cx="14329" cy="14241"/>
            </a:xfrm>
            <a:custGeom>
              <a:avLst/>
              <a:gdLst>
                <a:gd name="connsiteX0" fmla="*/ 0 w 14329"/>
                <a:gd name="connsiteY0" fmla="*/ 7163 h 14241"/>
                <a:gd name="connsiteX1" fmla="*/ 7076 w 14329"/>
                <a:gd name="connsiteY1" fmla="*/ 2 h 14241"/>
                <a:gd name="connsiteX2" fmla="*/ 14324 w 14329"/>
                <a:gd name="connsiteY2" fmla="*/ 6566 h 14241"/>
                <a:gd name="connsiteX3" fmla="*/ 6821 w 14329"/>
                <a:gd name="connsiteY3" fmla="*/ 14240 h 14241"/>
                <a:gd name="connsiteX4" fmla="*/ 0 w 14329"/>
                <a:gd name="connsiteY4" fmla="*/ 7163 h 1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9" h="14241">
                  <a:moveTo>
                    <a:pt x="0" y="7163"/>
                  </a:moveTo>
                  <a:cubicBezTo>
                    <a:pt x="0" y="2900"/>
                    <a:pt x="2813" y="87"/>
                    <a:pt x="7076" y="2"/>
                  </a:cubicBezTo>
                  <a:cubicBezTo>
                    <a:pt x="10657" y="-84"/>
                    <a:pt x="14239" y="3241"/>
                    <a:pt x="14324" y="6566"/>
                  </a:cubicBezTo>
                  <a:cubicBezTo>
                    <a:pt x="14495" y="10574"/>
                    <a:pt x="10913" y="14240"/>
                    <a:pt x="6821" y="14240"/>
                  </a:cubicBezTo>
                  <a:cubicBezTo>
                    <a:pt x="3581" y="14325"/>
                    <a:pt x="0" y="10574"/>
                    <a:pt x="0" y="7163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:a16="http://schemas.microsoft.com/office/drawing/2014/main" id="{39E74393-2CC3-55F3-4495-E707444C0E0B}"/>
                </a:ext>
              </a:extLst>
            </p:cNvPr>
            <p:cNvSpPr/>
            <p:nvPr/>
          </p:nvSpPr>
          <p:spPr>
            <a:xfrm>
              <a:off x="6794423" y="4129109"/>
              <a:ext cx="14370" cy="14098"/>
            </a:xfrm>
            <a:custGeom>
              <a:avLst/>
              <a:gdLst>
                <a:gd name="connsiteX0" fmla="*/ 8467 w 14370"/>
                <a:gd name="connsiteY0" fmla="*/ 14099 h 14098"/>
                <a:gd name="connsiteX1" fmla="*/ 25 w 14370"/>
                <a:gd name="connsiteY1" fmla="*/ 7022 h 14098"/>
                <a:gd name="connsiteX2" fmla="*/ 7017 w 14370"/>
                <a:gd name="connsiteY2" fmla="*/ 31 h 14098"/>
                <a:gd name="connsiteX3" fmla="*/ 14349 w 14370"/>
                <a:gd name="connsiteY3" fmla="*/ 7705 h 14098"/>
                <a:gd name="connsiteX4" fmla="*/ 8467 w 14370"/>
                <a:gd name="connsiteY4" fmla="*/ 14099 h 14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70" h="14098">
                  <a:moveTo>
                    <a:pt x="8467" y="14099"/>
                  </a:moveTo>
                  <a:cubicBezTo>
                    <a:pt x="2839" y="14014"/>
                    <a:pt x="-315" y="11029"/>
                    <a:pt x="25" y="7022"/>
                  </a:cubicBezTo>
                  <a:cubicBezTo>
                    <a:pt x="366" y="2845"/>
                    <a:pt x="2925" y="457"/>
                    <a:pt x="7017" y="31"/>
                  </a:cubicBezTo>
                  <a:cubicBezTo>
                    <a:pt x="10938" y="-395"/>
                    <a:pt x="14690" y="3612"/>
                    <a:pt x="14349" y="7705"/>
                  </a:cubicBezTo>
                  <a:cubicBezTo>
                    <a:pt x="14008" y="11882"/>
                    <a:pt x="11365" y="14014"/>
                    <a:pt x="8467" y="14099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E22EF121-78A8-B4AF-6D60-46DE6BCF8B13}"/>
                </a:ext>
              </a:extLst>
            </p:cNvPr>
            <p:cNvSpPr/>
            <p:nvPr/>
          </p:nvSpPr>
          <p:spPr>
            <a:xfrm>
              <a:off x="6678071" y="4268195"/>
              <a:ext cx="14159" cy="14412"/>
            </a:xfrm>
            <a:custGeom>
              <a:avLst/>
              <a:gdLst>
                <a:gd name="connsiteX0" fmla="*/ 7332 w 14159"/>
                <a:gd name="connsiteY0" fmla="*/ 2 h 14412"/>
                <a:gd name="connsiteX1" fmla="*/ 14152 w 14159"/>
                <a:gd name="connsiteY1" fmla="*/ 6822 h 14412"/>
                <a:gd name="connsiteX2" fmla="*/ 7503 w 14159"/>
                <a:gd name="connsiteY2" fmla="*/ 14411 h 14412"/>
                <a:gd name="connsiteX3" fmla="*/ 0 w 14159"/>
                <a:gd name="connsiteY3" fmla="*/ 7334 h 14412"/>
                <a:gd name="connsiteX4" fmla="*/ 7332 w 14159"/>
                <a:gd name="connsiteY4" fmla="*/ 2 h 14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59" h="14412">
                  <a:moveTo>
                    <a:pt x="7332" y="2"/>
                  </a:moveTo>
                  <a:cubicBezTo>
                    <a:pt x="11168" y="-84"/>
                    <a:pt x="13983" y="2815"/>
                    <a:pt x="14152" y="6822"/>
                  </a:cubicBezTo>
                  <a:cubicBezTo>
                    <a:pt x="14323" y="11171"/>
                    <a:pt x="11595" y="14325"/>
                    <a:pt x="7503" y="14411"/>
                  </a:cubicBezTo>
                  <a:cubicBezTo>
                    <a:pt x="3666" y="14496"/>
                    <a:pt x="85" y="11085"/>
                    <a:pt x="0" y="7334"/>
                  </a:cubicBezTo>
                  <a:cubicBezTo>
                    <a:pt x="0" y="3583"/>
                    <a:pt x="3495" y="87"/>
                    <a:pt x="7332" y="2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:a16="http://schemas.microsoft.com/office/drawing/2014/main" id="{446AEAB7-D45E-8E1F-DBB4-9443BE96DAE2}"/>
                </a:ext>
              </a:extLst>
            </p:cNvPr>
            <p:cNvSpPr/>
            <p:nvPr/>
          </p:nvSpPr>
          <p:spPr>
            <a:xfrm>
              <a:off x="6514794" y="4027424"/>
              <a:ext cx="14335" cy="14253"/>
            </a:xfrm>
            <a:custGeom>
              <a:avLst/>
              <a:gdLst>
                <a:gd name="connsiteX0" fmla="*/ 7338 w 14335"/>
                <a:gd name="connsiteY0" fmla="*/ 2 h 14253"/>
                <a:gd name="connsiteX1" fmla="*/ 14329 w 14335"/>
                <a:gd name="connsiteY1" fmla="*/ 7505 h 14253"/>
                <a:gd name="connsiteX2" fmla="*/ 6486 w 14335"/>
                <a:gd name="connsiteY2" fmla="*/ 14240 h 14253"/>
                <a:gd name="connsiteX3" fmla="*/ 6 w 14335"/>
                <a:gd name="connsiteY3" fmla="*/ 6823 h 14253"/>
                <a:gd name="connsiteX4" fmla="*/ 7338 w 14335"/>
                <a:gd name="connsiteY4" fmla="*/ 2 h 14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35" h="14253">
                  <a:moveTo>
                    <a:pt x="7338" y="2"/>
                  </a:moveTo>
                  <a:cubicBezTo>
                    <a:pt x="10920" y="87"/>
                    <a:pt x="14500" y="3924"/>
                    <a:pt x="14329" y="7505"/>
                  </a:cubicBezTo>
                  <a:cubicBezTo>
                    <a:pt x="14160" y="11086"/>
                    <a:pt x="10152" y="14496"/>
                    <a:pt x="6486" y="14240"/>
                  </a:cubicBezTo>
                  <a:cubicBezTo>
                    <a:pt x="3161" y="13984"/>
                    <a:pt x="-164" y="10233"/>
                    <a:pt x="6" y="6823"/>
                  </a:cubicBezTo>
                  <a:cubicBezTo>
                    <a:pt x="177" y="2645"/>
                    <a:pt x="3075" y="-83"/>
                    <a:pt x="7338" y="2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1" name="Freeform: Shape 510">
              <a:extLst>
                <a:ext uri="{FF2B5EF4-FFF2-40B4-BE49-F238E27FC236}">
                  <a16:creationId xmlns:a16="http://schemas.microsoft.com/office/drawing/2014/main" id="{B83965C9-49F5-1B62-8142-7C05BDBDA0DF}"/>
                </a:ext>
              </a:extLst>
            </p:cNvPr>
            <p:cNvSpPr/>
            <p:nvPr/>
          </p:nvSpPr>
          <p:spPr>
            <a:xfrm>
              <a:off x="6527241" y="4116264"/>
              <a:ext cx="14335" cy="14253"/>
            </a:xfrm>
            <a:custGeom>
              <a:avLst/>
              <a:gdLst>
                <a:gd name="connsiteX0" fmla="*/ 7338 w 14335"/>
                <a:gd name="connsiteY0" fmla="*/ 2 h 14253"/>
                <a:gd name="connsiteX1" fmla="*/ 14330 w 14335"/>
                <a:gd name="connsiteY1" fmla="*/ 7505 h 14253"/>
                <a:gd name="connsiteX2" fmla="*/ 6486 w 14335"/>
                <a:gd name="connsiteY2" fmla="*/ 14240 h 14253"/>
                <a:gd name="connsiteX3" fmla="*/ 6 w 14335"/>
                <a:gd name="connsiteY3" fmla="*/ 6823 h 14253"/>
                <a:gd name="connsiteX4" fmla="*/ 7338 w 14335"/>
                <a:gd name="connsiteY4" fmla="*/ 2 h 14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35" h="14253">
                  <a:moveTo>
                    <a:pt x="7338" y="2"/>
                  </a:moveTo>
                  <a:cubicBezTo>
                    <a:pt x="10834" y="87"/>
                    <a:pt x="14501" y="4009"/>
                    <a:pt x="14330" y="7505"/>
                  </a:cubicBezTo>
                  <a:cubicBezTo>
                    <a:pt x="14160" y="11085"/>
                    <a:pt x="10153" y="14496"/>
                    <a:pt x="6486" y="14240"/>
                  </a:cubicBezTo>
                  <a:cubicBezTo>
                    <a:pt x="3161" y="13985"/>
                    <a:pt x="-164" y="10233"/>
                    <a:pt x="6" y="6823"/>
                  </a:cubicBezTo>
                  <a:cubicBezTo>
                    <a:pt x="92" y="2645"/>
                    <a:pt x="3075" y="-83"/>
                    <a:pt x="7338" y="2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2" name="Freeform: Shape 511">
              <a:extLst>
                <a:ext uri="{FF2B5EF4-FFF2-40B4-BE49-F238E27FC236}">
                  <a16:creationId xmlns:a16="http://schemas.microsoft.com/office/drawing/2014/main" id="{44B816EA-E61C-A0C4-7118-7A0F24E9D2AC}"/>
                </a:ext>
              </a:extLst>
            </p:cNvPr>
            <p:cNvSpPr/>
            <p:nvPr/>
          </p:nvSpPr>
          <p:spPr>
            <a:xfrm>
              <a:off x="6522045" y="4215419"/>
              <a:ext cx="14246" cy="14075"/>
            </a:xfrm>
            <a:custGeom>
              <a:avLst/>
              <a:gdLst>
                <a:gd name="connsiteX0" fmla="*/ 2 w 14246"/>
                <a:gd name="connsiteY0" fmla="*/ 6652 h 14075"/>
                <a:gd name="connsiteX1" fmla="*/ 7163 w 14246"/>
                <a:gd name="connsiteY1" fmla="*/ 2 h 14075"/>
                <a:gd name="connsiteX2" fmla="*/ 14240 w 14246"/>
                <a:gd name="connsiteY2" fmla="*/ 7079 h 14075"/>
                <a:gd name="connsiteX3" fmla="*/ 6823 w 14246"/>
                <a:gd name="connsiteY3" fmla="*/ 14070 h 14075"/>
                <a:gd name="connsiteX4" fmla="*/ 2 w 14246"/>
                <a:gd name="connsiteY4" fmla="*/ 6652 h 14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46" h="14075">
                  <a:moveTo>
                    <a:pt x="2" y="6652"/>
                  </a:moveTo>
                  <a:cubicBezTo>
                    <a:pt x="87" y="2304"/>
                    <a:pt x="2730" y="-83"/>
                    <a:pt x="7163" y="2"/>
                  </a:cubicBezTo>
                  <a:cubicBezTo>
                    <a:pt x="11171" y="173"/>
                    <a:pt x="14411" y="3413"/>
                    <a:pt x="14240" y="7079"/>
                  </a:cubicBezTo>
                  <a:cubicBezTo>
                    <a:pt x="14070" y="10489"/>
                    <a:pt x="9977" y="14240"/>
                    <a:pt x="6823" y="14070"/>
                  </a:cubicBezTo>
                  <a:cubicBezTo>
                    <a:pt x="2900" y="13899"/>
                    <a:pt x="-84" y="10574"/>
                    <a:pt x="2" y="6652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:a16="http://schemas.microsoft.com/office/drawing/2014/main" id="{4DC6591C-6938-43C7-9B31-67CDCC91DAAE}"/>
                </a:ext>
              </a:extLst>
            </p:cNvPr>
            <p:cNvSpPr/>
            <p:nvPr/>
          </p:nvSpPr>
          <p:spPr>
            <a:xfrm>
              <a:off x="6619322" y="3959219"/>
              <a:ext cx="196356" cy="93377"/>
            </a:xfrm>
            <a:custGeom>
              <a:avLst/>
              <a:gdLst>
                <a:gd name="connsiteX0" fmla="*/ 196356 w 196356"/>
                <a:gd name="connsiteY0" fmla="*/ 0 h 93377"/>
                <a:gd name="connsiteX1" fmla="*/ 178707 w 196356"/>
                <a:gd name="connsiteY1" fmla="*/ 31716 h 93377"/>
                <a:gd name="connsiteX2" fmla="*/ 122607 w 196356"/>
                <a:gd name="connsiteY2" fmla="*/ 79461 h 93377"/>
                <a:gd name="connsiteX3" fmla="*/ 57043 w 196356"/>
                <a:gd name="connsiteY3" fmla="*/ 92847 h 93377"/>
                <a:gd name="connsiteX4" fmla="*/ 12282 w 196356"/>
                <a:gd name="connsiteY4" fmla="*/ 77586 h 93377"/>
                <a:gd name="connsiteX5" fmla="*/ 687 w 196356"/>
                <a:gd name="connsiteY5" fmla="*/ 62409 h 93377"/>
                <a:gd name="connsiteX6" fmla="*/ 5462 w 196356"/>
                <a:gd name="connsiteY6" fmla="*/ 54822 h 93377"/>
                <a:gd name="connsiteX7" fmla="*/ 57470 w 196356"/>
                <a:gd name="connsiteY7" fmla="*/ 28477 h 93377"/>
                <a:gd name="connsiteX8" fmla="*/ 73584 w 196356"/>
                <a:gd name="connsiteY8" fmla="*/ 4263 h 93377"/>
                <a:gd name="connsiteX9" fmla="*/ 79126 w 196356"/>
                <a:gd name="connsiteY9" fmla="*/ 0 h 93377"/>
                <a:gd name="connsiteX10" fmla="*/ 196356 w 196356"/>
                <a:gd name="connsiteY10" fmla="*/ 0 h 93377"/>
                <a:gd name="connsiteX11" fmla="*/ 111098 w 196356"/>
                <a:gd name="connsiteY11" fmla="*/ 58743 h 93377"/>
                <a:gd name="connsiteX12" fmla="*/ 102741 w 196356"/>
                <a:gd name="connsiteY12" fmla="*/ 50559 h 93377"/>
                <a:gd name="connsiteX13" fmla="*/ 94642 w 196356"/>
                <a:gd name="connsiteY13" fmla="*/ 59085 h 93377"/>
                <a:gd name="connsiteX14" fmla="*/ 103083 w 196356"/>
                <a:gd name="connsiteY14" fmla="*/ 67014 h 93377"/>
                <a:gd name="connsiteX15" fmla="*/ 111098 w 196356"/>
                <a:gd name="connsiteY15" fmla="*/ 58743 h 93377"/>
                <a:gd name="connsiteX16" fmla="*/ 91061 w 196356"/>
                <a:gd name="connsiteY16" fmla="*/ 29926 h 93377"/>
                <a:gd name="connsiteX17" fmla="*/ 98649 w 196356"/>
                <a:gd name="connsiteY17" fmla="*/ 22338 h 93377"/>
                <a:gd name="connsiteX18" fmla="*/ 90976 w 196356"/>
                <a:gd name="connsiteY18" fmla="*/ 14579 h 93377"/>
                <a:gd name="connsiteX19" fmla="*/ 83303 w 196356"/>
                <a:gd name="connsiteY19" fmla="*/ 22594 h 93377"/>
                <a:gd name="connsiteX20" fmla="*/ 91061 w 196356"/>
                <a:gd name="connsiteY20" fmla="*/ 29926 h 93377"/>
                <a:gd name="connsiteX21" fmla="*/ 134032 w 196356"/>
                <a:gd name="connsiteY21" fmla="*/ 39390 h 93377"/>
                <a:gd name="connsiteX22" fmla="*/ 140426 w 196356"/>
                <a:gd name="connsiteY22" fmla="*/ 32910 h 93377"/>
                <a:gd name="connsiteX23" fmla="*/ 133605 w 196356"/>
                <a:gd name="connsiteY23" fmla="*/ 26004 h 93377"/>
                <a:gd name="connsiteX24" fmla="*/ 126870 w 196356"/>
                <a:gd name="connsiteY24" fmla="*/ 33080 h 93377"/>
                <a:gd name="connsiteX25" fmla="*/ 134032 w 196356"/>
                <a:gd name="connsiteY25" fmla="*/ 39390 h 93377"/>
                <a:gd name="connsiteX26" fmla="*/ 61647 w 196356"/>
                <a:gd name="connsiteY26" fmla="*/ 65990 h 93377"/>
                <a:gd name="connsiteX27" fmla="*/ 56787 w 196356"/>
                <a:gd name="connsiteY27" fmla="*/ 71191 h 93377"/>
                <a:gd name="connsiteX28" fmla="*/ 62329 w 196356"/>
                <a:gd name="connsiteY28" fmla="*/ 76562 h 93377"/>
                <a:gd name="connsiteX29" fmla="*/ 67871 w 196356"/>
                <a:gd name="connsiteY29" fmla="*/ 71447 h 93377"/>
                <a:gd name="connsiteX30" fmla="*/ 61647 w 196356"/>
                <a:gd name="connsiteY30" fmla="*/ 65990 h 93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6356" h="93377">
                  <a:moveTo>
                    <a:pt x="196356" y="0"/>
                  </a:moveTo>
                  <a:cubicBezTo>
                    <a:pt x="192605" y="12022"/>
                    <a:pt x="185869" y="22082"/>
                    <a:pt x="178707" y="31716"/>
                  </a:cubicBezTo>
                  <a:cubicBezTo>
                    <a:pt x="163702" y="51923"/>
                    <a:pt x="144775" y="67695"/>
                    <a:pt x="122607" y="79461"/>
                  </a:cubicBezTo>
                  <a:cubicBezTo>
                    <a:pt x="102060" y="90289"/>
                    <a:pt x="80149" y="95064"/>
                    <a:pt x="57043" y="92847"/>
                  </a:cubicBezTo>
                  <a:cubicBezTo>
                    <a:pt x="41014" y="91312"/>
                    <a:pt x="25498" y="87646"/>
                    <a:pt x="12282" y="77586"/>
                  </a:cubicBezTo>
                  <a:cubicBezTo>
                    <a:pt x="6996" y="73578"/>
                    <a:pt x="2733" y="68804"/>
                    <a:pt x="687" y="62409"/>
                  </a:cubicBezTo>
                  <a:cubicBezTo>
                    <a:pt x="-932" y="57379"/>
                    <a:pt x="176" y="55759"/>
                    <a:pt x="5462" y="54822"/>
                  </a:cubicBezTo>
                  <a:cubicBezTo>
                    <a:pt x="25412" y="51326"/>
                    <a:pt x="43146" y="43226"/>
                    <a:pt x="57470" y="28477"/>
                  </a:cubicBezTo>
                  <a:cubicBezTo>
                    <a:pt x="64290" y="21400"/>
                    <a:pt x="69406" y="13130"/>
                    <a:pt x="73584" y="4263"/>
                  </a:cubicBezTo>
                  <a:cubicBezTo>
                    <a:pt x="74692" y="1876"/>
                    <a:pt x="75800" y="0"/>
                    <a:pt x="79126" y="0"/>
                  </a:cubicBezTo>
                  <a:cubicBezTo>
                    <a:pt x="118003" y="85"/>
                    <a:pt x="157051" y="0"/>
                    <a:pt x="196356" y="0"/>
                  </a:cubicBezTo>
                  <a:close/>
                  <a:moveTo>
                    <a:pt x="111098" y="58743"/>
                  </a:moveTo>
                  <a:cubicBezTo>
                    <a:pt x="111012" y="53713"/>
                    <a:pt x="107772" y="50473"/>
                    <a:pt x="102741" y="50559"/>
                  </a:cubicBezTo>
                  <a:cubicBezTo>
                    <a:pt x="97797" y="50644"/>
                    <a:pt x="94472" y="54139"/>
                    <a:pt x="94642" y="59085"/>
                  </a:cubicBezTo>
                  <a:cubicBezTo>
                    <a:pt x="94728" y="63262"/>
                    <a:pt x="98905" y="67184"/>
                    <a:pt x="103083" y="67014"/>
                  </a:cubicBezTo>
                  <a:cubicBezTo>
                    <a:pt x="107431" y="66928"/>
                    <a:pt x="111098" y="63177"/>
                    <a:pt x="111098" y="58743"/>
                  </a:cubicBezTo>
                  <a:close/>
                  <a:moveTo>
                    <a:pt x="91061" y="29926"/>
                  </a:moveTo>
                  <a:cubicBezTo>
                    <a:pt x="95069" y="29755"/>
                    <a:pt x="98649" y="26174"/>
                    <a:pt x="98649" y="22338"/>
                  </a:cubicBezTo>
                  <a:cubicBezTo>
                    <a:pt x="98649" y="19013"/>
                    <a:pt x="94301" y="14579"/>
                    <a:pt x="90976" y="14579"/>
                  </a:cubicBezTo>
                  <a:cubicBezTo>
                    <a:pt x="86969" y="14579"/>
                    <a:pt x="83133" y="18587"/>
                    <a:pt x="83303" y="22594"/>
                  </a:cubicBezTo>
                  <a:cubicBezTo>
                    <a:pt x="83473" y="26601"/>
                    <a:pt x="87140" y="30096"/>
                    <a:pt x="91061" y="29926"/>
                  </a:cubicBezTo>
                  <a:close/>
                  <a:moveTo>
                    <a:pt x="134032" y="39390"/>
                  </a:moveTo>
                  <a:cubicBezTo>
                    <a:pt x="138209" y="39219"/>
                    <a:pt x="140000" y="36576"/>
                    <a:pt x="140426" y="32910"/>
                  </a:cubicBezTo>
                  <a:cubicBezTo>
                    <a:pt x="140768" y="29926"/>
                    <a:pt x="136760" y="26089"/>
                    <a:pt x="133605" y="26004"/>
                  </a:cubicBezTo>
                  <a:cubicBezTo>
                    <a:pt x="130451" y="25919"/>
                    <a:pt x="126188" y="30096"/>
                    <a:pt x="126870" y="33080"/>
                  </a:cubicBezTo>
                  <a:cubicBezTo>
                    <a:pt x="127637" y="36576"/>
                    <a:pt x="129342" y="39816"/>
                    <a:pt x="134032" y="39390"/>
                  </a:cubicBezTo>
                  <a:close/>
                  <a:moveTo>
                    <a:pt x="61647" y="65990"/>
                  </a:moveTo>
                  <a:cubicBezTo>
                    <a:pt x="58918" y="65735"/>
                    <a:pt x="56872" y="68378"/>
                    <a:pt x="56787" y="71191"/>
                  </a:cubicBezTo>
                  <a:cubicBezTo>
                    <a:pt x="56703" y="74005"/>
                    <a:pt x="58578" y="76562"/>
                    <a:pt x="62329" y="76562"/>
                  </a:cubicBezTo>
                  <a:cubicBezTo>
                    <a:pt x="65825" y="76562"/>
                    <a:pt x="67786" y="75028"/>
                    <a:pt x="67871" y="71447"/>
                  </a:cubicBezTo>
                  <a:cubicBezTo>
                    <a:pt x="67956" y="67866"/>
                    <a:pt x="66166" y="66161"/>
                    <a:pt x="61647" y="65990"/>
                  </a:cubicBezTo>
                  <a:close/>
                </a:path>
              </a:pathLst>
            </a:custGeom>
            <a:solidFill>
              <a:srgbClr val="EC671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4" name="Freeform: Shape 513">
              <a:extLst>
                <a:ext uri="{FF2B5EF4-FFF2-40B4-BE49-F238E27FC236}">
                  <a16:creationId xmlns:a16="http://schemas.microsoft.com/office/drawing/2014/main" id="{362E633C-1C81-70B1-2459-15736E8B6768}"/>
                </a:ext>
              </a:extLst>
            </p:cNvPr>
            <p:cNvSpPr/>
            <p:nvPr/>
          </p:nvSpPr>
          <p:spPr>
            <a:xfrm>
              <a:off x="6727605" y="3854862"/>
              <a:ext cx="55333" cy="69620"/>
            </a:xfrm>
            <a:custGeom>
              <a:avLst/>
              <a:gdLst>
                <a:gd name="connsiteX0" fmla="*/ 55333 w 55333"/>
                <a:gd name="connsiteY0" fmla="*/ 14494 h 69620"/>
                <a:gd name="connsiteX1" fmla="*/ 27453 w 55333"/>
                <a:gd name="connsiteY1" fmla="*/ 67866 h 69620"/>
                <a:gd name="connsiteX2" fmla="*/ 23788 w 55333"/>
                <a:gd name="connsiteY2" fmla="*/ 68974 h 69620"/>
                <a:gd name="connsiteX3" fmla="*/ 2046 w 55333"/>
                <a:gd name="connsiteY3" fmla="*/ 54992 h 69620"/>
                <a:gd name="connsiteX4" fmla="*/ 1621 w 55333"/>
                <a:gd name="connsiteY4" fmla="*/ 49365 h 69620"/>
                <a:gd name="connsiteX5" fmla="*/ 7589 w 55333"/>
                <a:gd name="connsiteY5" fmla="*/ 46637 h 69620"/>
                <a:gd name="connsiteX6" fmla="*/ 19013 w 55333"/>
                <a:gd name="connsiteY6" fmla="*/ 54139 h 69620"/>
                <a:gd name="connsiteX7" fmla="*/ 24555 w 55333"/>
                <a:gd name="connsiteY7" fmla="*/ 52775 h 69620"/>
                <a:gd name="connsiteX8" fmla="*/ 50985 w 55333"/>
                <a:gd name="connsiteY8" fmla="*/ 1961 h 69620"/>
                <a:gd name="connsiteX9" fmla="*/ 52349 w 55333"/>
                <a:gd name="connsiteY9" fmla="*/ 0 h 69620"/>
                <a:gd name="connsiteX10" fmla="*/ 52776 w 55333"/>
                <a:gd name="connsiteY10" fmla="*/ 12703 h 69620"/>
                <a:gd name="connsiteX11" fmla="*/ 55333 w 55333"/>
                <a:gd name="connsiteY11" fmla="*/ 14494 h 69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5333" h="69620">
                  <a:moveTo>
                    <a:pt x="55333" y="14494"/>
                  </a:moveTo>
                  <a:cubicBezTo>
                    <a:pt x="46040" y="32313"/>
                    <a:pt x="36662" y="50047"/>
                    <a:pt x="27453" y="67866"/>
                  </a:cubicBezTo>
                  <a:cubicBezTo>
                    <a:pt x="26516" y="69657"/>
                    <a:pt x="25578" y="70168"/>
                    <a:pt x="23788" y="68974"/>
                  </a:cubicBezTo>
                  <a:cubicBezTo>
                    <a:pt x="16541" y="64285"/>
                    <a:pt x="9464" y="59340"/>
                    <a:pt x="2046" y="54992"/>
                  </a:cubicBezTo>
                  <a:cubicBezTo>
                    <a:pt x="-1534" y="52946"/>
                    <a:pt x="427" y="51241"/>
                    <a:pt x="1621" y="49365"/>
                  </a:cubicBezTo>
                  <a:cubicBezTo>
                    <a:pt x="2984" y="47319"/>
                    <a:pt x="3667" y="43823"/>
                    <a:pt x="7589" y="46637"/>
                  </a:cubicBezTo>
                  <a:cubicBezTo>
                    <a:pt x="11255" y="49280"/>
                    <a:pt x="15518" y="51326"/>
                    <a:pt x="19013" y="54139"/>
                  </a:cubicBezTo>
                  <a:cubicBezTo>
                    <a:pt x="21998" y="56527"/>
                    <a:pt x="23021" y="55759"/>
                    <a:pt x="24555" y="52775"/>
                  </a:cubicBezTo>
                  <a:cubicBezTo>
                    <a:pt x="33251" y="35809"/>
                    <a:pt x="42204" y="18842"/>
                    <a:pt x="50985" y="1961"/>
                  </a:cubicBezTo>
                  <a:cubicBezTo>
                    <a:pt x="51326" y="1279"/>
                    <a:pt x="51923" y="597"/>
                    <a:pt x="52349" y="0"/>
                  </a:cubicBezTo>
                  <a:cubicBezTo>
                    <a:pt x="50474" y="4263"/>
                    <a:pt x="54395" y="8355"/>
                    <a:pt x="52776" y="12703"/>
                  </a:cubicBezTo>
                  <a:cubicBezTo>
                    <a:pt x="52349" y="13727"/>
                    <a:pt x="54054" y="14409"/>
                    <a:pt x="55333" y="14494"/>
                  </a:cubicBezTo>
                  <a:close/>
                </a:path>
              </a:pathLst>
            </a:custGeom>
            <a:solidFill>
              <a:srgbClr val="F18525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5" name="Freeform: Shape 514">
              <a:extLst>
                <a:ext uri="{FF2B5EF4-FFF2-40B4-BE49-F238E27FC236}">
                  <a16:creationId xmlns:a16="http://schemas.microsoft.com/office/drawing/2014/main" id="{5FBEA9A9-48FE-0C00-97E5-506F2026201C}"/>
                </a:ext>
              </a:extLst>
            </p:cNvPr>
            <p:cNvSpPr/>
            <p:nvPr/>
          </p:nvSpPr>
          <p:spPr>
            <a:xfrm>
              <a:off x="6779401" y="3837626"/>
              <a:ext cx="17499" cy="31730"/>
            </a:xfrm>
            <a:custGeom>
              <a:avLst/>
              <a:gdLst>
                <a:gd name="connsiteX0" fmla="*/ 3537 w 17499"/>
                <a:gd name="connsiteY0" fmla="*/ 31730 h 31730"/>
                <a:gd name="connsiteX1" fmla="*/ 980 w 17499"/>
                <a:gd name="connsiteY1" fmla="*/ 29855 h 31730"/>
                <a:gd name="connsiteX2" fmla="*/ 553 w 17499"/>
                <a:gd name="connsiteY2" fmla="*/ 17151 h 31730"/>
                <a:gd name="connsiteX3" fmla="*/ 8056 w 17499"/>
                <a:gd name="connsiteY3" fmla="*/ 2145 h 31730"/>
                <a:gd name="connsiteX4" fmla="*/ 13428 w 17499"/>
                <a:gd name="connsiteY4" fmla="*/ 1719 h 31730"/>
                <a:gd name="connsiteX5" fmla="*/ 16838 w 17499"/>
                <a:gd name="connsiteY5" fmla="*/ 6579 h 31730"/>
                <a:gd name="connsiteX6" fmla="*/ 3537 w 17499"/>
                <a:gd name="connsiteY6" fmla="*/ 31730 h 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99" h="31730">
                  <a:moveTo>
                    <a:pt x="3537" y="31730"/>
                  </a:moveTo>
                  <a:cubicBezTo>
                    <a:pt x="2258" y="31645"/>
                    <a:pt x="639" y="30963"/>
                    <a:pt x="980" y="29855"/>
                  </a:cubicBezTo>
                  <a:cubicBezTo>
                    <a:pt x="2600" y="25506"/>
                    <a:pt x="-1407" y="21414"/>
                    <a:pt x="553" y="17151"/>
                  </a:cubicBezTo>
                  <a:cubicBezTo>
                    <a:pt x="3112" y="12121"/>
                    <a:pt x="5754" y="7176"/>
                    <a:pt x="8056" y="2145"/>
                  </a:cubicBezTo>
                  <a:cubicBezTo>
                    <a:pt x="9761" y="-1606"/>
                    <a:pt x="11637" y="440"/>
                    <a:pt x="13428" y="1719"/>
                  </a:cubicBezTo>
                  <a:cubicBezTo>
                    <a:pt x="15132" y="2913"/>
                    <a:pt x="19055" y="2486"/>
                    <a:pt x="16838" y="6579"/>
                  </a:cubicBezTo>
                  <a:cubicBezTo>
                    <a:pt x="12404" y="14934"/>
                    <a:pt x="7971" y="23375"/>
                    <a:pt x="3537" y="31730"/>
                  </a:cubicBezTo>
                  <a:close/>
                </a:path>
              </a:pathLst>
            </a:custGeom>
            <a:solidFill>
              <a:srgbClr val="EC6711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6" name="Freeform: Shape 515">
              <a:extLst>
                <a:ext uri="{FF2B5EF4-FFF2-40B4-BE49-F238E27FC236}">
                  <a16:creationId xmlns:a16="http://schemas.microsoft.com/office/drawing/2014/main" id="{16BA8374-AC81-F219-5CEE-0729FA06C9CD}"/>
                </a:ext>
              </a:extLst>
            </p:cNvPr>
            <p:cNvSpPr/>
            <p:nvPr/>
          </p:nvSpPr>
          <p:spPr>
            <a:xfrm>
              <a:off x="6713958" y="4009861"/>
              <a:ext cx="16463" cy="16462"/>
            </a:xfrm>
            <a:custGeom>
              <a:avLst/>
              <a:gdLst>
                <a:gd name="connsiteX0" fmla="*/ 16462 w 16463"/>
                <a:gd name="connsiteY0" fmla="*/ 8101 h 16462"/>
                <a:gd name="connsiteX1" fmla="*/ 8447 w 16463"/>
                <a:gd name="connsiteY1" fmla="*/ 16457 h 16462"/>
                <a:gd name="connsiteX2" fmla="*/ 6 w 16463"/>
                <a:gd name="connsiteY2" fmla="*/ 8528 h 16462"/>
                <a:gd name="connsiteX3" fmla="*/ 8105 w 16463"/>
                <a:gd name="connsiteY3" fmla="*/ 2 h 16462"/>
                <a:gd name="connsiteX4" fmla="*/ 16462 w 16463"/>
                <a:gd name="connsiteY4" fmla="*/ 8101 h 16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63" h="16462">
                  <a:moveTo>
                    <a:pt x="16462" y="8101"/>
                  </a:moveTo>
                  <a:cubicBezTo>
                    <a:pt x="16546" y="12450"/>
                    <a:pt x="12880" y="16286"/>
                    <a:pt x="8447" y="16457"/>
                  </a:cubicBezTo>
                  <a:cubicBezTo>
                    <a:pt x="4269" y="16627"/>
                    <a:pt x="92" y="12705"/>
                    <a:pt x="6" y="8528"/>
                  </a:cubicBezTo>
                  <a:cubicBezTo>
                    <a:pt x="-164" y="3583"/>
                    <a:pt x="3161" y="87"/>
                    <a:pt x="8105" y="2"/>
                  </a:cubicBezTo>
                  <a:cubicBezTo>
                    <a:pt x="13051" y="-83"/>
                    <a:pt x="16376" y="3071"/>
                    <a:pt x="16462" y="8101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:a16="http://schemas.microsoft.com/office/drawing/2014/main" id="{8C081F88-06F2-3B27-E27F-854FD7C23A88}"/>
                </a:ext>
              </a:extLst>
            </p:cNvPr>
            <p:cNvSpPr/>
            <p:nvPr/>
          </p:nvSpPr>
          <p:spPr>
            <a:xfrm>
              <a:off x="6702705" y="3973798"/>
              <a:ext cx="15351" cy="15352"/>
            </a:xfrm>
            <a:custGeom>
              <a:avLst/>
              <a:gdLst>
                <a:gd name="connsiteX0" fmla="*/ 7678 w 15351"/>
                <a:gd name="connsiteY0" fmla="*/ 15346 h 15352"/>
                <a:gd name="connsiteX1" fmla="*/ 5 w 15351"/>
                <a:gd name="connsiteY1" fmla="*/ 8014 h 15352"/>
                <a:gd name="connsiteX2" fmla="*/ 7678 w 15351"/>
                <a:gd name="connsiteY2" fmla="*/ 0 h 15352"/>
                <a:gd name="connsiteX3" fmla="*/ 15351 w 15351"/>
                <a:gd name="connsiteY3" fmla="*/ 7759 h 15352"/>
                <a:gd name="connsiteX4" fmla="*/ 7678 w 15351"/>
                <a:gd name="connsiteY4" fmla="*/ 15346 h 15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51" h="15352">
                  <a:moveTo>
                    <a:pt x="7678" y="15346"/>
                  </a:moveTo>
                  <a:cubicBezTo>
                    <a:pt x="3756" y="15517"/>
                    <a:pt x="175" y="12022"/>
                    <a:pt x="5" y="8014"/>
                  </a:cubicBezTo>
                  <a:cubicBezTo>
                    <a:pt x="-165" y="4007"/>
                    <a:pt x="3671" y="0"/>
                    <a:pt x="7678" y="0"/>
                  </a:cubicBezTo>
                  <a:cubicBezTo>
                    <a:pt x="11003" y="0"/>
                    <a:pt x="15351" y="4433"/>
                    <a:pt x="15351" y="7759"/>
                  </a:cubicBezTo>
                  <a:cubicBezTo>
                    <a:pt x="15266" y="11595"/>
                    <a:pt x="11686" y="15176"/>
                    <a:pt x="7678" y="15346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8" name="Freeform: Shape 517">
              <a:extLst>
                <a:ext uri="{FF2B5EF4-FFF2-40B4-BE49-F238E27FC236}">
                  <a16:creationId xmlns:a16="http://schemas.microsoft.com/office/drawing/2014/main" id="{38E8572E-52C7-DD6F-D8D0-BF816FA4F520}"/>
                </a:ext>
              </a:extLst>
            </p:cNvPr>
            <p:cNvSpPr/>
            <p:nvPr/>
          </p:nvSpPr>
          <p:spPr>
            <a:xfrm>
              <a:off x="6746121" y="3985136"/>
              <a:ext cx="13647" cy="13510"/>
            </a:xfrm>
            <a:custGeom>
              <a:avLst/>
              <a:gdLst>
                <a:gd name="connsiteX0" fmla="*/ 7233 w 13647"/>
                <a:gd name="connsiteY0" fmla="*/ 13472 h 13510"/>
                <a:gd name="connsiteX1" fmla="*/ 72 w 13647"/>
                <a:gd name="connsiteY1" fmla="*/ 7078 h 13510"/>
                <a:gd name="connsiteX2" fmla="*/ 6806 w 13647"/>
                <a:gd name="connsiteY2" fmla="*/ 1 h 13510"/>
                <a:gd name="connsiteX3" fmla="*/ 13627 w 13647"/>
                <a:gd name="connsiteY3" fmla="*/ 6907 h 13510"/>
                <a:gd name="connsiteX4" fmla="*/ 7233 w 13647"/>
                <a:gd name="connsiteY4" fmla="*/ 13472 h 13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47" h="13510">
                  <a:moveTo>
                    <a:pt x="7233" y="13472"/>
                  </a:moveTo>
                  <a:cubicBezTo>
                    <a:pt x="2543" y="13899"/>
                    <a:pt x="839" y="10659"/>
                    <a:pt x="72" y="7078"/>
                  </a:cubicBezTo>
                  <a:cubicBezTo>
                    <a:pt x="-611" y="4094"/>
                    <a:pt x="3737" y="-84"/>
                    <a:pt x="6806" y="1"/>
                  </a:cubicBezTo>
                  <a:cubicBezTo>
                    <a:pt x="9961" y="87"/>
                    <a:pt x="13969" y="3923"/>
                    <a:pt x="13627" y="6907"/>
                  </a:cubicBezTo>
                  <a:cubicBezTo>
                    <a:pt x="13115" y="10659"/>
                    <a:pt x="11325" y="13302"/>
                    <a:pt x="7233" y="13472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:a16="http://schemas.microsoft.com/office/drawing/2014/main" id="{024661BA-81D0-A190-4F6A-99C93D86DA2C}"/>
                </a:ext>
              </a:extLst>
            </p:cNvPr>
            <p:cNvSpPr/>
            <p:nvPr/>
          </p:nvSpPr>
          <p:spPr>
            <a:xfrm>
              <a:off x="6676106" y="4025202"/>
              <a:ext cx="11089" cy="10579"/>
            </a:xfrm>
            <a:custGeom>
              <a:avLst/>
              <a:gdLst>
                <a:gd name="connsiteX0" fmla="*/ 4863 w 11089"/>
                <a:gd name="connsiteY0" fmla="*/ 8 h 10579"/>
                <a:gd name="connsiteX1" fmla="*/ 11087 w 11089"/>
                <a:gd name="connsiteY1" fmla="*/ 5464 h 10579"/>
                <a:gd name="connsiteX2" fmla="*/ 5545 w 11089"/>
                <a:gd name="connsiteY2" fmla="*/ 10580 h 10579"/>
                <a:gd name="connsiteX3" fmla="*/ 3 w 11089"/>
                <a:gd name="connsiteY3" fmla="*/ 5209 h 10579"/>
                <a:gd name="connsiteX4" fmla="*/ 4863 w 11089"/>
                <a:gd name="connsiteY4" fmla="*/ 8 h 1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89" h="10579">
                  <a:moveTo>
                    <a:pt x="4863" y="8"/>
                  </a:moveTo>
                  <a:cubicBezTo>
                    <a:pt x="9382" y="93"/>
                    <a:pt x="11172" y="1884"/>
                    <a:pt x="11087" y="5464"/>
                  </a:cubicBezTo>
                  <a:cubicBezTo>
                    <a:pt x="11001" y="9131"/>
                    <a:pt x="9041" y="10580"/>
                    <a:pt x="5545" y="10580"/>
                  </a:cubicBezTo>
                  <a:cubicBezTo>
                    <a:pt x="1879" y="10580"/>
                    <a:pt x="-82" y="8022"/>
                    <a:pt x="3" y="5209"/>
                  </a:cubicBezTo>
                  <a:cubicBezTo>
                    <a:pt x="88" y="2480"/>
                    <a:pt x="2134" y="-163"/>
                    <a:pt x="4863" y="8"/>
                  </a:cubicBezTo>
                  <a:close/>
                </a:path>
              </a:pathLst>
            </a:custGeom>
            <a:solidFill>
              <a:srgbClr val="FFFCF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20" name="Graphic 2">
            <a:extLst>
              <a:ext uri="{FF2B5EF4-FFF2-40B4-BE49-F238E27FC236}">
                <a16:creationId xmlns:a16="http://schemas.microsoft.com/office/drawing/2014/main" id="{6819E241-2057-0778-2F63-E21CAF3090AE}"/>
              </a:ext>
            </a:extLst>
          </p:cNvPr>
          <p:cNvGrpSpPr/>
          <p:nvPr/>
        </p:nvGrpSpPr>
        <p:grpSpPr>
          <a:xfrm>
            <a:off x="4105047" y="4428739"/>
            <a:ext cx="716344" cy="106062"/>
            <a:chOff x="4105047" y="4428739"/>
            <a:chExt cx="716344" cy="106062"/>
          </a:xfrm>
          <a:solidFill>
            <a:srgbClr val="010202"/>
          </a:solidFill>
        </p:grpSpPr>
        <p:sp>
          <p:nvSpPr>
            <p:cNvPr id="521" name="Freeform: Shape 520">
              <a:extLst>
                <a:ext uri="{FF2B5EF4-FFF2-40B4-BE49-F238E27FC236}">
                  <a16:creationId xmlns:a16="http://schemas.microsoft.com/office/drawing/2014/main" id="{8B14732A-C396-99A5-1448-8E7629E2C299}"/>
                </a:ext>
              </a:extLst>
            </p:cNvPr>
            <p:cNvSpPr/>
            <p:nvPr/>
          </p:nvSpPr>
          <p:spPr>
            <a:xfrm>
              <a:off x="4105047" y="4432320"/>
              <a:ext cx="56185" cy="82445"/>
            </a:xfrm>
            <a:custGeom>
              <a:avLst/>
              <a:gdLst>
                <a:gd name="connsiteX0" fmla="*/ 9293 w 56185"/>
                <a:gd name="connsiteY0" fmla="*/ 8526 h 82445"/>
                <a:gd name="connsiteX1" fmla="*/ 9293 w 56185"/>
                <a:gd name="connsiteY1" fmla="*/ 35041 h 82445"/>
                <a:gd name="connsiteX2" fmla="*/ 53798 w 56185"/>
                <a:gd name="connsiteY2" fmla="*/ 35041 h 82445"/>
                <a:gd name="connsiteX3" fmla="*/ 53798 w 56185"/>
                <a:gd name="connsiteY3" fmla="*/ 43482 h 82445"/>
                <a:gd name="connsiteX4" fmla="*/ 9293 w 56185"/>
                <a:gd name="connsiteY4" fmla="*/ 43482 h 82445"/>
                <a:gd name="connsiteX5" fmla="*/ 9293 w 56185"/>
                <a:gd name="connsiteY5" fmla="*/ 82445 h 82445"/>
                <a:gd name="connsiteX6" fmla="*/ 0 w 56185"/>
                <a:gd name="connsiteY6" fmla="*/ 82445 h 82445"/>
                <a:gd name="connsiteX7" fmla="*/ 0 w 56185"/>
                <a:gd name="connsiteY7" fmla="*/ 0 h 82445"/>
                <a:gd name="connsiteX8" fmla="*/ 56185 w 56185"/>
                <a:gd name="connsiteY8" fmla="*/ 0 h 82445"/>
                <a:gd name="connsiteX9" fmla="*/ 56185 w 56185"/>
                <a:gd name="connsiteY9" fmla="*/ 8441 h 82445"/>
                <a:gd name="connsiteX10" fmla="*/ 9293 w 56185"/>
                <a:gd name="connsiteY10" fmla="*/ 844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185" h="82445">
                  <a:moveTo>
                    <a:pt x="9293" y="8526"/>
                  </a:moveTo>
                  <a:lnTo>
                    <a:pt x="9293" y="35041"/>
                  </a:lnTo>
                  <a:lnTo>
                    <a:pt x="53798" y="35041"/>
                  </a:lnTo>
                  <a:lnTo>
                    <a:pt x="53798" y="43482"/>
                  </a:lnTo>
                  <a:lnTo>
                    <a:pt x="9293" y="43482"/>
                  </a:lnTo>
                  <a:lnTo>
                    <a:pt x="9293" y="82445"/>
                  </a:lnTo>
                  <a:lnTo>
                    <a:pt x="0" y="82445"/>
                  </a:lnTo>
                  <a:lnTo>
                    <a:pt x="0" y="0"/>
                  </a:lnTo>
                  <a:lnTo>
                    <a:pt x="56185" y="0"/>
                  </a:lnTo>
                  <a:lnTo>
                    <a:pt x="56185" y="8441"/>
                  </a:lnTo>
                  <a:lnTo>
                    <a:pt x="9293" y="8441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2" name="Freeform: Shape 521">
              <a:extLst>
                <a:ext uri="{FF2B5EF4-FFF2-40B4-BE49-F238E27FC236}">
                  <a16:creationId xmlns:a16="http://schemas.microsoft.com/office/drawing/2014/main" id="{66513A7B-846E-07E2-73D1-FB9B32AE098C}"/>
                </a:ext>
              </a:extLst>
            </p:cNvPr>
            <p:cNvSpPr/>
            <p:nvPr/>
          </p:nvSpPr>
          <p:spPr>
            <a:xfrm>
              <a:off x="4177602" y="4454743"/>
              <a:ext cx="50899" cy="61215"/>
            </a:xfrm>
            <a:custGeom>
              <a:avLst/>
              <a:gdLst>
                <a:gd name="connsiteX0" fmla="*/ 50899 w 50899"/>
                <a:gd name="connsiteY0" fmla="*/ 0 h 61215"/>
                <a:gd name="connsiteX1" fmla="*/ 50899 w 50899"/>
                <a:gd name="connsiteY1" fmla="*/ 60022 h 61215"/>
                <a:gd name="connsiteX2" fmla="*/ 41862 w 50899"/>
                <a:gd name="connsiteY2" fmla="*/ 60022 h 61215"/>
                <a:gd name="connsiteX3" fmla="*/ 41862 w 50899"/>
                <a:gd name="connsiteY3" fmla="*/ 49194 h 61215"/>
                <a:gd name="connsiteX4" fmla="*/ 21570 w 50899"/>
                <a:gd name="connsiteY4" fmla="*/ 61216 h 61215"/>
                <a:gd name="connsiteX5" fmla="*/ 0 w 50899"/>
                <a:gd name="connsiteY5" fmla="*/ 38622 h 61215"/>
                <a:gd name="connsiteX6" fmla="*/ 0 w 50899"/>
                <a:gd name="connsiteY6" fmla="*/ 0 h 61215"/>
                <a:gd name="connsiteX7" fmla="*/ 9037 w 50899"/>
                <a:gd name="connsiteY7" fmla="*/ 0 h 61215"/>
                <a:gd name="connsiteX8" fmla="*/ 9037 w 50899"/>
                <a:gd name="connsiteY8" fmla="*/ 38025 h 61215"/>
                <a:gd name="connsiteX9" fmla="*/ 23616 w 50899"/>
                <a:gd name="connsiteY9" fmla="*/ 52775 h 61215"/>
                <a:gd name="connsiteX10" fmla="*/ 41776 w 50899"/>
                <a:gd name="connsiteY10" fmla="*/ 40753 h 61215"/>
                <a:gd name="connsiteX11" fmla="*/ 41776 w 50899"/>
                <a:gd name="connsiteY11" fmla="*/ 0 h 61215"/>
                <a:gd name="connsiteX12" fmla="*/ 50899 w 50899"/>
                <a:gd name="connsiteY12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899" h="61215">
                  <a:moveTo>
                    <a:pt x="50899" y="0"/>
                  </a:moveTo>
                  <a:lnTo>
                    <a:pt x="50899" y="60022"/>
                  </a:lnTo>
                  <a:lnTo>
                    <a:pt x="41862" y="60022"/>
                  </a:lnTo>
                  <a:lnTo>
                    <a:pt x="41862" y="49194"/>
                  </a:lnTo>
                  <a:cubicBezTo>
                    <a:pt x="37258" y="55930"/>
                    <a:pt x="31034" y="61216"/>
                    <a:pt x="21570" y="61216"/>
                  </a:cubicBezTo>
                  <a:cubicBezTo>
                    <a:pt x="10060" y="61216"/>
                    <a:pt x="0" y="53116"/>
                    <a:pt x="0" y="38622"/>
                  </a:cubicBezTo>
                  <a:lnTo>
                    <a:pt x="0" y="0"/>
                  </a:lnTo>
                  <a:lnTo>
                    <a:pt x="9037" y="0"/>
                  </a:lnTo>
                  <a:lnTo>
                    <a:pt x="9037" y="38025"/>
                  </a:lnTo>
                  <a:cubicBezTo>
                    <a:pt x="9037" y="47659"/>
                    <a:pt x="16455" y="52775"/>
                    <a:pt x="23616" y="52775"/>
                  </a:cubicBezTo>
                  <a:cubicBezTo>
                    <a:pt x="30522" y="52775"/>
                    <a:pt x="36064" y="48171"/>
                    <a:pt x="41776" y="40753"/>
                  </a:cubicBezTo>
                  <a:lnTo>
                    <a:pt x="41776" y="0"/>
                  </a:lnTo>
                  <a:lnTo>
                    <a:pt x="50899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3" name="Freeform: Shape 522">
              <a:extLst>
                <a:ext uri="{FF2B5EF4-FFF2-40B4-BE49-F238E27FC236}">
                  <a16:creationId xmlns:a16="http://schemas.microsoft.com/office/drawing/2014/main" id="{E00F21C0-C2E0-D955-F39B-B1E1E32AF13F}"/>
                </a:ext>
              </a:extLst>
            </p:cNvPr>
            <p:cNvSpPr/>
            <p:nvPr/>
          </p:nvSpPr>
          <p:spPr>
            <a:xfrm>
              <a:off x="4248964" y="4453549"/>
              <a:ext cx="50729" cy="61215"/>
            </a:xfrm>
            <a:custGeom>
              <a:avLst/>
              <a:gdLst>
                <a:gd name="connsiteX0" fmla="*/ 50729 w 50729"/>
                <a:gd name="connsiteY0" fmla="*/ 21400 h 61215"/>
                <a:gd name="connsiteX1" fmla="*/ 50729 w 50729"/>
                <a:gd name="connsiteY1" fmla="*/ 61216 h 61215"/>
                <a:gd name="connsiteX2" fmla="*/ 41692 w 50729"/>
                <a:gd name="connsiteY2" fmla="*/ 61216 h 61215"/>
                <a:gd name="connsiteX3" fmla="*/ 41692 w 50729"/>
                <a:gd name="connsiteY3" fmla="*/ 21997 h 61215"/>
                <a:gd name="connsiteX4" fmla="*/ 28306 w 50729"/>
                <a:gd name="connsiteY4" fmla="*/ 8441 h 61215"/>
                <a:gd name="connsiteX5" fmla="*/ 9037 w 50729"/>
                <a:gd name="connsiteY5" fmla="*/ 20462 h 61215"/>
                <a:gd name="connsiteX6" fmla="*/ 9037 w 50729"/>
                <a:gd name="connsiteY6" fmla="*/ 61216 h 61215"/>
                <a:gd name="connsiteX7" fmla="*/ 0 w 50729"/>
                <a:gd name="connsiteY7" fmla="*/ 61216 h 61215"/>
                <a:gd name="connsiteX8" fmla="*/ 0 w 50729"/>
                <a:gd name="connsiteY8" fmla="*/ 1194 h 61215"/>
                <a:gd name="connsiteX9" fmla="*/ 9037 w 50729"/>
                <a:gd name="connsiteY9" fmla="*/ 1194 h 61215"/>
                <a:gd name="connsiteX10" fmla="*/ 9037 w 50729"/>
                <a:gd name="connsiteY10" fmla="*/ 12021 h 61215"/>
                <a:gd name="connsiteX11" fmla="*/ 29329 w 50729"/>
                <a:gd name="connsiteY11" fmla="*/ 0 h 61215"/>
                <a:gd name="connsiteX12" fmla="*/ 50729 w 50729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5">
                  <a:moveTo>
                    <a:pt x="50729" y="21400"/>
                  </a:moveTo>
                  <a:lnTo>
                    <a:pt x="50729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3"/>
                    <a:pt x="35467" y="8441"/>
                    <a:pt x="28306" y="8441"/>
                  </a:cubicBezTo>
                  <a:cubicBezTo>
                    <a:pt x="21400" y="8441"/>
                    <a:pt x="14920" y="13045"/>
                    <a:pt x="9037" y="20462"/>
                  </a:cubicBezTo>
                  <a:lnTo>
                    <a:pt x="903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7" y="1194"/>
                  </a:lnTo>
                  <a:lnTo>
                    <a:pt x="9037" y="12021"/>
                  </a:lnTo>
                  <a:cubicBezTo>
                    <a:pt x="13641" y="5286"/>
                    <a:pt x="19865" y="0"/>
                    <a:pt x="29329" y="0"/>
                  </a:cubicBezTo>
                  <a:cubicBezTo>
                    <a:pt x="40669" y="0"/>
                    <a:pt x="50729" y="6991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4" name="Freeform: Shape 523">
              <a:extLst>
                <a:ext uri="{FF2B5EF4-FFF2-40B4-BE49-F238E27FC236}">
                  <a16:creationId xmlns:a16="http://schemas.microsoft.com/office/drawing/2014/main" id="{0153DB78-7D15-9F61-319A-31A0FA31C95E}"/>
                </a:ext>
              </a:extLst>
            </p:cNvPr>
            <p:cNvSpPr/>
            <p:nvPr/>
          </p:nvSpPr>
          <p:spPr>
            <a:xfrm>
              <a:off x="4314954" y="4453549"/>
              <a:ext cx="49705" cy="62240"/>
            </a:xfrm>
            <a:custGeom>
              <a:avLst/>
              <a:gdLst>
                <a:gd name="connsiteX0" fmla="*/ 0 w 49705"/>
                <a:gd name="connsiteY0" fmla="*/ 31120 h 62240"/>
                <a:gd name="connsiteX1" fmla="*/ 33336 w 49705"/>
                <a:gd name="connsiteY1" fmla="*/ 0 h 62240"/>
                <a:gd name="connsiteX2" fmla="*/ 49706 w 49705"/>
                <a:gd name="connsiteY2" fmla="*/ 1961 h 62240"/>
                <a:gd name="connsiteX3" fmla="*/ 49706 w 49705"/>
                <a:gd name="connsiteY3" fmla="*/ 10913 h 62240"/>
                <a:gd name="connsiteX4" fmla="*/ 33336 w 49705"/>
                <a:gd name="connsiteY4" fmla="*/ 7929 h 62240"/>
                <a:gd name="connsiteX5" fmla="*/ 9293 w 49705"/>
                <a:gd name="connsiteY5" fmla="*/ 31034 h 62240"/>
                <a:gd name="connsiteX6" fmla="*/ 33336 w 49705"/>
                <a:gd name="connsiteY6" fmla="*/ 54310 h 62240"/>
                <a:gd name="connsiteX7" fmla="*/ 49706 w 49705"/>
                <a:gd name="connsiteY7" fmla="*/ 51326 h 62240"/>
                <a:gd name="connsiteX8" fmla="*/ 49706 w 49705"/>
                <a:gd name="connsiteY8" fmla="*/ 60278 h 62240"/>
                <a:gd name="connsiteX9" fmla="*/ 33421 w 49705"/>
                <a:gd name="connsiteY9" fmla="*/ 62239 h 62240"/>
                <a:gd name="connsiteX10" fmla="*/ 0 w 49705"/>
                <a:gd name="connsiteY10" fmla="*/ 31120 h 6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5" h="62240">
                  <a:moveTo>
                    <a:pt x="0" y="31120"/>
                  </a:moveTo>
                  <a:cubicBezTo>
                    <a:pt x="0" y="13386"/>
                    <a:pt x="13556" y="0"/>
                    <a:pt x="33336" y="0"/>
                  </a:cubicBezTo>
                  <a:cubicBezTo>
                    <a:pt x="37684" y="0"/>
                    <a:pt x="43567" y="597"/>
                    <a:pt x="49706" y="1961"/>
                  </a:cubicBezTo>
                  <a:lnTo>
                    <a:pt x="49706" y="10913"/>
                  </a:lnTo>
                  <a:cubicBezTo>
                    <a:pt x="43738" y="9037"/>
                    <a:pt x="38622" y="7929"/>
                    <a:pt x="33336" y="7929"/>
                  </a:cubicBezTo>
                  <a:cubicBezTo>
                    <a:pt x="19098" y="7929"/>
                    <a:pt x="9293" y="17904"/>
                    <a:pt x="9293" y="31034"/>
                  </a:cubicBezTo>
                  <a:cubicBezTo>
                    <a:pt x="9293" y="44249"/>
                    <a:pt x="19183" y="54310"/>
                    <a:pt x="33336" y="54310"/>
                  </a:cubicBezTo>
                  <a:cubicBezTo>
                    <a:pt x="38707" y="54310"/>
                    <a:pt x="43652" y="53287"/>
                    <a:pt x="49706" y="51326"/>
                  </a:cubicBezTo>
                  <a:lnTo>
                    <a:pt x="49706" y="60278"/>
                  </a:lnTo>
                  <a:cubicBezTo>
                    <a:pt x="43567" y="61813"/>
                    <a:pt x="37684" y="62239"/>
                    <a:pt x="33421" y="62239"/>
                  </a:cubicBezTo>
                  <a:cubicBezTo>
                    <a:pt x="13641" y="62409"/>
                    <a:pt x="0" y="49109"/>
                    <a:pt x="0" y="3112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5" name="Freeform: Shape 524">
              <a:extLst>
                <a:ext uri="{FF2B5EF4-FFF2-40B4-BE49-F238E27FC236}">
                  <a16:creationId xmlns:a16="http://schemas.microsoft.com/office/drawing/2014/main" id="{F532F5DE-62AE-5023-CB16-F8B16E4E838F}"/>
                </a:ext>
              </a:extLst>
            </p:cNvPr>
            <p:cNvSpPr/>
            <p:nvPr/>
          </p:nvSpPr>
          <p:spPr>
            <a:xfrm>
              <a:off x="4375317" y="4438714"/>
              <a:ext cx="38451" cy="77244"/>
            </a:xfrm>
            <a:custGeom>
              <a:avLst/>
              <a:gdLst>
                <a:gd name="connsiteX0" fmla="*/ 18330 w 38451"/>
                <a:gd name="connsiteY0" fmla="*/ 23446 h 77244"/>
                <a:gd name="connsiteX1" fmla="*/ 18330 w 38451"/>
                <a:gd name="connsiteY1" fmla="*/ 57805 h 77244"/>
                <a:gd name="connsiteX2" fmla="*/ 28306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79 w 38451"/>
                <a:gd name="connsiteY5" fmla="*/ 77244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0 w 38451"/>
                <a:gd name="connsiteY12" fmla="*/ 0 h 77244"/>
                <a:gd name="connsiteX13" fmla="*/ 18330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0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0" y="23446"/>
                  </a:moveTo>
                  <a:lnTo>
                    <a:pt x="18330" y="57805"/>
                  </a:lnTo>
                  <a:cubicBezTo>
                    <a:pt x="18330" y="64882"/>
                    <a:pt x="21996" y="69230"/>
                    <a:pt x="28306" y="69230"/>
                  </a:cubicBezTo>
                  <a:cubicBezTo>
                    <a:pt x="30096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2" y="77244"/>
                    <a:pt x="27879" y="77244"/>
                  </a:cubicBezTo>
                  <a:cubicBezTo>
                    <a:pt x="16796" y="77244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0" y="0"/>
                  </a:lnTo>
                  <a:lnTo>
                    <a:pt x="18330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0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6" name="Freeform: Shape 525">
              <a:extLst>
                <a:ext uri="{FF2B5EF4-FFF2-40B4-BE49-F238E27FC236}">
                  <a16:creationId xmlns:a16="http://schemas.microsoft.com/office/drawing/2014/main" id="{1F87EB62-0820-55B0-736A-6E9549EC54F2}"/>
                </a:ext>
              </a:extLst>
            </p:cNvPr>
            <p:cNvSpPr/>
            <p:nvPr/>
          </p:nvSpPr>
          <p:spPr>
            <a:xfrm>
              <a:off x="4425449" y="4428739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5 w 13470"/>
                <a:gd name="connsiteY1" fmla="*/ 0 h 86026"/>
                <a:gd name="connsiteX2" fmla="*/ 13471 w 13470"/>
                <a:gd name="connsiteY2" fmla="*/ 6565 h 86026"/>
                <a:gd name="connsiteX3" fmla="*/ 6735 w 13470"/>
                <a:gd name="connsiteY3" fmla="*/ 13300 h 86026"/>
                <a:gd name="connsiteX4" fmla="*/ 0 w 13470"/>
                <a:gd name="connsiteY4" fmla="*/ 6565 h 86026"/>
                <a:gd name="connsiteX5" fmla="*/ 2046 w 13470"/>
                <a:gd name="connsiteY5" fmla="*/ 26004 h 86026"/>
                <a:gd name="connsiteX6" fmla="*/ 11084 w 13470"/>
                <a:gd name="connsiteY6" fmla="*/ 26004 h 86026"/>
                <a:gd name="connsiteX7" fmla="*/ 11084 w 13470"/>
                <a:gd name="connsiteY7" fmla="*/ 86026 h 86026"/>
                <a:gd name="connsiteX8" fmla="*/ 2046 w 13470"/>
                <a:gd name="connsiteY8" fmla="*/ 86026 h 86026"/>
                <a:gd name="connsiteX9" fmla="*/ 2046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4"/>
                    <a:pt x="2899" y="0"/>
                    <a:pt x="6735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300"/>
                    <a:pt x="0" y="10316"/>
                    <a:pt x="0" y="6565"/>
                  </a:cubicBezTo>
                  <a:close/>
                  <a:moveTo>
                    <a:pt x="2046" y="26004"/>
                  </a:moveTo>
                  <a:lnTo>
                    <a:pt x="11084" y="26004"/>
                  </a:lnTo>
                  <a:lnTo>
                    <a:pt x="11084" y="86026"/>
                  </a:lnTo>
                  <a:lnTo>
                    <a:pt x="2046" y="86026"/>
                  </a:lnTo>
                  <a:lnTo>
                    <a:pt x="2046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:a16="http://schemas.microsoft.com/office/drawing/2014/main" id="{0A10988C-F059-F3E2-3585-176160EDF758}"/>
                </a:ext>
              </a:extLst>
            </p:cNvPr>
            <p:cNvSpPr/>
            <p:nvPr/>
          </p:nvSpPr>
          <p:spPr>
            <a:xfrm>
              <a:off x="4453584" y="4453549"/>
              <a:ext cx="62920" cy="62409"/>
            </a:xfrm>
            <a:custGeom>
              <a:avLst/>
              <a:gdLst>
                <a:gd name="connsiteX0" fmla="*/ 0 w 62920"/>
                <a:gd name="connsiteY0" fmla="*/ 31204 h 62409"/>
                <a:gd name="connsiteX1" fmla="*/ 31460 w 62920"/>
                <a:gd name="connsiteY1" fmla="*/ 0 h 62409"/>
                <a:gd name="connsiteX2" fmla="*/ 62921 w 62920"/>
                <a:gd name="connsiteY2" fmla="*/ 31204 h 62409"/>
                <a:gd name="connsiteX3" fmla="*/ 31460 w 62920"/>
                <a:gd name="connsiteY3" fmla="*/ 62409 h 62409"/>
                <a:gd name="connsiteX4" fmla="*/ 0 w 62920"/>
                <a:gd name="connsiteY4" fmla="*/ 31204 h 62409"/>
                <a:gd name="connsiteX5" fmla="*/ 53542 w 62920"/>
                <a:gd name="connsiteY5" fmla="*/ 31204 h 62409"/>
                <a:gd name="connsiteX6" fmla="*/ 31375 w 62920"/>
                <a:gd name="connsiteY6" fmla="*/ 8014 h 62409"/>
                <a:gd name="connsiteX7" fmla="*/ 9208 w 62920"/>
                <a:gd name="connsiteY7" fmla="*/ 31204 h 62409"/>
                <a:gd name="connsiteX8" fmla="*/ 31375 w 62920"/>
                <a:gd name="connsiteY8" fmla="*/ 54395 h 62409"/>
                <a:gd name="connsiteX9" fmla="*/ 53542 w 62920"/>
                <a:gd name="connsiteY9" fmla="*/ 31204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920" h="62409">
                  <a:moveTo>
                    <a:pt x="0" y="31204"/>
                  </a:moveTo>
                  <a:cubicBezTo>
                    <a:pt x="0" y="13300"/>
                    <a:pt x="13556" y="0"/>
                    <a:pt x="31460" y="0"/>
                  </a:cubicBezTo>
                  <a:cubicBezTo>
                    <a:pt x="49365" y="0"/>
                    <a:pt x="62921" y="13300"/>
                    <a:pt x="62921" y="31204"/>
                  </a:cubicBezTo>
                  <a:cubicBezTo>
                    <a:pt x="62921" y="49109"/>
                    <a:pt x="49365" y="62409"/>
                    <a:pt x="31460" y="62409"/>
                  </a:cubicBezTo>
                  <a:cubicBezTo>
                    <a:pt x="13471" y="62409"/>
                    <a:pt x="0" y="49109"/>
                    <a:pt x="0" y="31204"/>
                  </a:cubicBezTo>
                  <a:close/>
                  <a:moveTo>
                    <a:pt x="53542" y="31204"/>
                  </a:moveTo>
                  <a:cubicBezTo>
                    <a:pt x="53542" y="17904"/>
                    <a:pt x="43993" y="8014"/>
                    <a:pt x="31375" y="8014"/>
                  </a:cubicBezTo>
                  <a:cubicBezTo>
                    <a:pt x="18757" y="8014"/>
                    <a:pt x="9208" y="17904"/>
                    <a:pt x="9208" y="31204"/>
                  </a:cubicBezTo>
                  <a:cubicBezTo>
                    <a:pt x="9208" y="44505"/>
                    <a:pt x="18757" y="54395"/>
                    <a:pt x="31375" y="54395"/>
                  </a:cubicBezTo>
                  <a:cubicBezTo>
                    <a:pt x="43993" y="54395"/>
                    <a:pt x="53542" y="44505"/>
                    <a:pt x="53542" y="31204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8" name="Freeform: Shape 527">
              <a:extLst>
                <a:ext uri="{FF2B5EF4-FFF2-40B4-BE49-F238E27FC236}">
                  <a16:creationId xmlns:a16="http://schemas.microsoft.com/office/drawing/2014/main" id="{E2C6B6E5-559A-57F9-92A3-3F316BF4DCFD}"/>
                </a:ext>
              </a:extLst>
            </p:cNvPr>
            <p:cNvSpPr/>
            <p:nvPr/>
          </p:nvSpPr>
          <p:spPr>
            <a:xfrm>
              <a:off x="4532534" y="4453549"/>
              <a:ext cx="50728" cy="61215"/>
            </a:xfrm>
            <a:custGeom>
              <a:avLst/>
              <a:gdLst>
                <a:gd name="connsiteX0" fmla="*/ 50729 w 50728"/>
                <a:gd name="connsiteY0" fmla="*/ 21400 h 61215"/>
                <a:gd name="connsiteX1" fmla="*/ 50729 w 50728"/>
                <a:gd name="connsiteY1" fmla="*/ 61216 h 61215"/>
                <a:gd name="connsiteX2" fmla="*/ 41691 w 50728"/>
                <a:gd name="connsiteY2" fmla="*/ 61216 h 61215"/>
                <a:gd name="connsiteX3" fmla="*/ 41691 w 50728"/>
                <a:gd name="connsiteY3" fmla="*/ 21997 h 61215"/>
                <a:gd name="connsiteX4" fmla="*/ 28306 w 50728"/>
                <a:gd name="connsiteY4" fmla="*/ 8441 h 61215"/>
                <a:gd name="connsiteX5" fmla="*/ 9037 w 50728"/>
                <a:gd name="connsiteY5" fmla="*/ 20462 h 61215"/>
                <a:gd name="connsiteX6" fmla="*/ 9037 w 50728"/>
                <a:gd name="connsiteY6" fmla="*/ 61216 h 61215"/>
                <a:gd name="connsiteX7" fmla="*/ 0 w 50728"/>
                <a:gd name="connsiteY7" fmla="*/ 61216 h 61215"/>
                <a:gd name="connsiteX8" fmla="*/ 0 w 50728"/>
                <a:gd name="connsiteY8" fmla="*/ 1194 h 61215"/>
                <a:gd name="connsiteX9" fmla="*/ 9037 w 50728"/>
                <a:gd name="connsiteY9" fmla="*/ 1194 h 61215"/>
                <a:gd name="connsiteX10" fmla="*/ 9037 w 50728"/>
                <a:gd name="connsiteY10" fmla="*/ 12021 h 61215"/>
                <a:gd name="connsiteX11" fmla="*/ 29329 w 50728"/>
                <a:gd name="connsiteY11" fmla="*/ 0 h 61215"/>
                <a:gd name="connsiteX12" fmla="*/ 50729 w 50728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8" h="61215">
                  <a:moveTo>
                    <a:pt x="50729" y="21400"/>
                  </a:moveTo>
                  <a:lnTo>
                    <a:pt x="50729" y="61216"/>
                  </a:lnTo>
                  <a:lnTo>
                    <a:pt x="41691" y="61216"/>
                  </a:lnTo>
                  <a:lnTo>
                    <a:pt x="41691" y="21997"/>
                  </a:lnTo>
                  <a:cubicBezTo>
                    <a:pt x="41691" y="12363"/>
                    <a:pt x="35467" y="8441"/>
                    <a:pt x="28306" y="8441"/>
                  </a:cubicBezTo>
                  <a:cubicBezTo>
                    <a:pt x="21400" y="8441"/>
                    <a:pt x="14920" y="13045"/>
                    <a:pt x="9037" y="20462"/>
                  </a:cubicBezTo>
                  <a:lnTo>
                    <a:pt x="9037" y="61216"/>
                  </a:lnTo>
                  <a:lnTo>
                    <a:pt x="0" y="61216"/>
                  </a:lnTo>
                  <a:lnTo>
                    <a:pt x="0" y="1194"/>
                  </a:lnTo>
                  <a:lnTo>
                    <a:pt x="9037" y="1194"/>
                  </a:lnTo>
                  <a:lnTo>
                    <a:pt x="9037" y="12021"/>
                  </a:lnTo>
                  <a:cubicBezTo>
                    <a:pt x="13641" y="5286"/>
                    <a:pt x="19865" y="0"/>
                    <a:pt x="29329" y="0"/>
                  </a:cubicBezTo>
                  <a:cubicBezTo>
                    <a:pt x="40753" y="0"/>
                    <a:pt x="50729" y="6991"/>
                    <a:pt x="50729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:a16="http://schemas.microsoft.com/office/drawing/2014/main" id="{E8898D38-AD7E-0727-ABA9-067DB57E644B}"/>
                </a:ext>
              </a:extLst>
            </p:cNvPr>
            <p:cNvSpPr/>
            <p:nvPr/>
          </p:nvSpPr>
          <p:spPr>
            <a:xfrm>
              <a:off x="4598013" y="4453464"/>
              <a:ext cx="49109" cy="62494"/>
            </a:xfrm>
            <a:custGeom>
              <a:avLst/>
              <a:gdLst>
                <a:gd name="connsiteX0" fmla="*/ 49109 w 49109"/>
                <a:gd name="connsiteY0" fmla="*/ 22935 h 62494"/>
                <a:gd name="connsiteX1" fmla="*/ 49109 w 49109"/>
                <a:gd name="connsiteY1" fmla="*/ 61301 h 62494"/>
                <a:gd name="connsiteX2" fmla="*/ 40072 w 49109"/>
                <a:gd name="connsiteY2" fmla="*/ 61301 h 62494"/>
                <a:gd name="connsiteX3" fmla="*/ 40072 w 49109"/>
                <a:gd name="connsiteY3" fmla="*/ 53798 h 62494"/>
                <a:gd name="connsiteX4" fmla="*/ 22167 w 49109"/>
                <a:gd name="connsiteY4" fmla="*/ 62495 h 62494"/>
                <a:gd name="connsiteX5" fmla="*/ 0 w 49109"/>
                <a:gd name="connsiteY5" fmla="*/ 42800 h 62494"/>
                <a:gd name="connsiteX6" fmla="*/ 21997 w 49109"/>
                <a:gd name="connsiteY6" fmla="*/ 23105 h 62494"/>
                <a:gd name="connsiteX7" fmla="*/ 39986 w 49109"/>
                <a:gd name="connsiteY7" fmla="*/ 31375 h 62494"/>
                <a:gd name="connsiteX8" fmla="*/ 39986 w 49109"/>
                <a:gd name="connsiteY8" fmla="*/ 23105 h 62494"/>
                <a:gd name="connsiteX9" fmla="*/ 23275 w 49109"/>
                <a:gd name="connsiteY9" fmla="*/ 8014 h 62494"/>
                <a:gd name="connsiteX10" fmla="*/ 5883 w 49109"/>
                <a:gd name="connsiteY10" fmla="*/ 12959 h 62494"/>
                <a:gd name="connsiteX11" fmla="*/ 5883 w 49109"/>
                <a:gd name="connsiteY11" fmla="*/ 3155 h 62494"/>
                <a:gd name="connsiteX12" fmla="*/ 24640 w 49109"/>
                <a:gd name="connsiteY12" fmla="*/ 0 h 62494"/>
                <a:gd name="connsiteX13" fmla="*/ 49109 w 49109"/>
                <a:gd name="connsiteY13" fmla="*/ 22935 h 62494"/>
                <a:gd name="connsiteX14" fmla="*/ 40072 w 49109"/>
                <a:gd name="connsiteY14" fmla="*/ 46466 h 62494"/>
                <a:gd name="connsiteX15" fmla="*/ 40072 w 49109"/>
                <a:gd name="connsiteY15" fmla="*/ 39134 h 62494"/>
                <a:gd name="connsiteX16" fmla="*/ 24043 w 49109"/>
                <a:gd name="connsiteY16" fmla="*/ 30267 h 62494"/>
                <a:gd name="connsiteX17" fmla="*/ 9293 w 49109"/>
                <a:gd name="connsiteY17" fmla="*/ 42715 h 62494"/>
                <a:gd name="connsiteX18" fmla="*/ 24043 w 49109"/>
                <a:gd name="connsiteY18" fmla="*/ 55163 h 62494"/>
                <a:gd name="connsiteX19" fmla="*/ 40072 w 49109"/>
                <a:gd name="connsiteY19" fmla="*/ 46466 h 6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109" h="62494">
                  <a:moveTo>
                    <a:pt x="49109" y="22935"/>
                  </a:moveTo>
                  <a:lnTo>
                    <a:pt x="49109" y="61301"/>
                  </a:lnTo>
                  <a:lnTo>
                    <a:pt x="40072" y="61301"/>
                  </a:lnTo>
                  <a:lnTo>
                    <a:pt x="40072" y="53798"/>
                  </a:lnTo>
                  <a:cubicBezTo>
                    <a:pt x="34530" y="60278"/>
                    <a:pt x="28221" y="62495"/>
                    <a:pt x="22167" y="62495"/>
                  </a:cubicBezTo>
                  <a:cubicBezTo>
                    <a:pt x="8952" y="62495"/>
                    <a:pt x="0" y="54140"/>
                    <a:pt x="0" y="42800"/>
                  </a:cubicBezTo>
                  <a:cubicBezTo>
                    <a:pt x="0" y="31631"/>
                    <a:pt x="8952" y="23105"/>
                    <a:pt x="21997" y="23105"/>
                  </a:cubicBezTo>
                  <a:cubicBezTo>
                    <a:pt x="28391" y="23105"/>
                    <a:pt x="34615" y="25578"/>
                    <a:pt x="39986" y="31375"/>
                  </a:cubicBezTo>
                  <a:lnTo>
                    <a:pt x="39986" y="23105"/>
                  </a:lnTo>
                  <a:cubicBezTo>
                    <a:pt x="39986" y="13215"/>
                    <a:pt x="33847" y="8014"/>
                    <a:pt x="23275" y="8014"/>
                  </a:cubicBezTo>
                  <a:cubicBezTo>
                    <a:pt x="18586" y="8014"/>
                    <a:pt x="13300" y="9208"/>
                    <a:pt x="5883" y="12959"/>
                  </a:cubicBezTo>
                  <a:lnTo>
                    <a:pt x="5883" y="3155"/>
                  </a:lnTo>
                  <a:cubicBezTo>
                    <a:pt x="13641" y="768"/>
                    <a:pt x="19780" y="0"/>
                    <a:pt x="24640" y="0"/>
                  </a:cubicBezTo>
                  <a:cubicBezTo>
                    <a:pt x="40413" y="85"/>
                    <a:pt x="49109" y="8185"/>
                    <a:pt x="49109" y="22935"/>
                  </a:cubicBezTo>
                  <a:close/>
                  <a:moveTo>
                    <a:pt x="40072" y="46466"/>
                  </a:moveTo>
                  <a:lnTo>
                    <a:pt x="40072" y="39134"/>
                  </a:lnTo>
                  <a:cubicBezTo>
                    <a:pt x="34530" y="31972"/>
                    <a:pt x="28647" y="30267"/>
                    <a:pt x="24043" y="30267"/>
                  </a:cubicBezTo>
                  <a:cubicBezTo>
                    <a:pt x="15432" y="30267"/>
                    <a:pt x="9293" y="35638"/>
                    <a:pt x="9293" y="42715"/>
                  </a:cubicBezTo>
                  <a:cubicBezTo>
                    <a:pt x="9293" y="49877"/>
                    <a:pt x="15517" y="55163"/>
                    <a:pt x="24043" y="55163"/>
                  </a:cubicBezTo>
                  <a:cubicBezTo>
                    <a:pt x="28647" y="55333"/>
                    <a:pt x="34615" y="53543"/>
                    <a:pt x="40072" y="4646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:a16="http://schemas.microsoft.com/office/drawing/2014/main" id="{CFE078F0-E0C1-8F68-D9D6-5341D519063E}"/>
                </a:ext>
              </a:extLst>
            </p:cNvPr>
            <p:cNvSpPr/>
            <p:nvPr/>
          </p:nvSpPr>
          <p:spPr>
            <a:xfrm>
              <a:off x="4665367" y="4432405"/>
              <a:ext cx="9037" cy="82445"/>
            </a:xfrm>
            <a:custGeom>
              <a:avLst/>
              <a:gdLst>
                <a:gd name="connsiteX0" fmla="*/ 0 w 9037"/>
                <a:gd name="connsiteY0" fmla="*/ 0 h 82445"/>
                <a:gd name="connsiteX1" fmla="*/ 9037 w 9037"/>
                <a:gd name="connsiteY1" fmla="*/ 0 h 82445"/>
                <a:gd name="connsiteX2" fmla="*/ 9037 w 9037"/>
                <a:gd name="connsiteY2" fmla="*/ 82445 h 82445"/>
                <a:gd name="connsiteX3" fmla="*/ 0 w 9037"/>
                <a:gd name="connsiteY3" fmla="*/ 82445 h 82445"/>
                <a:gd name="connsiteX4" fmla="*/ 0 w 9037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7" h="82445">
                  <a:moveTo>
                    <a:pt x="0" y="0"/>
                  </a:moveTo>
                  <a:lnTo>
                    <a:pt x="9037" y="0"/>
                  </a:lnTo>
                  <a:lnTo>
                    <a:pt x="9037" y="82445"/>
                  </a:lnTo>
                  <a:lnTo>
                    <a:pt x="0" y="824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1" name="Freeform: Shape 530">
              <a:extLst>
                <a:ext uri="{FF2B5EF4-FFF2-40B4-BE49-F238E27FC236}">
                  <a16:creationId xmlns:a16="http://schemas.microsoft.com/office/drawing/2014/main" id="{FD1B45C2-014A-E8F2-3C63-D38C4C4AE530}"/>
                </a:ext>
              </a:extLst>
            </p:cNvPr>
            <p:cNvSpPr/>
            <p:nvPr/>
          </p:nvSpPr>
          <p:spPr>
            <a:xfrm>
              <a:off x="4692138" y="4428739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6 w 13471"/>
                <a:gd name="connsiteY1" fmla="*/ 0 h 86026"/>
                <a:gd name="connsiteX2" fmla="*/ 13471 w 13471"/>
                <a:gd name="connsiteY2" fmla="*/ 6565 h 86026"/>
                <a:gd name="connsiteX3" fmla="*/ 6736 w 13471"/>
                <a:gd name="connsiteY3" fmla="*/ 13300 h 86026"/>
                <a:gd name="connsiteX4" fmla="*/ 0 w 13471"/>
                <a:gd name="connsiteY4" fmla="*/ 6565 h 86026"/>
                <a:gd name="connsiteX5" fmla="*/ 2046 w 13471"/>
                <a:gd name="connsiteY5" fmla="*/ 26004 h 86026"/>
                <a:gd name="connsiteX6" fmla="*/ 11084 w 13471"/>
                <a:gd name="connsiteY6" fmla="*/ 26004 h 86026"/>
                <a:gd name="connsiteX7" fmla="*/ 11084 w 13471"/>
                <a:gd name="connsiteY7" fmla="*/ 86026 h 86026"/>
                <a:gd name="connsiteX8" fmla="*/ 2046 w 13471"/>
                <a:gd name="connsiteY8" fmla="*/ 86026 h 86026"/>
                <a:gd name="connsiteX9" fmla="*/ 2046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4"/>
                    <a:pt x="2899" y="0"/>
                    <a:pt x="6736" y="0"/>
                  </a:cubicBezTo>
                  <a:cubicBezTo>
                    <a:pt x="10487" y="0"/>
                    <a:pt x="13471" y="2814"/>
                    <a:pt x="13471" y="6565"/>
                  </a:cubicBezTo>
                  <a:cubicBezTo>
                    <a:pt x="13471" y="10316"/>
                    <a:pt x="10487" y="13300"/>
                    <a:pt x="6736" y="13300"/>
                  </a:cubicBezTo>
                  <a:cubicBezTo>
                    <a:pt x="2899" y="13300"/>
                    <a:pt x="0" y="10316"/>
                    <a:pt x="0" y="6565"/>
                  </a:cubicBezTo>
                  <a:close/>
                  <a:moveTo>
                    <a:pt x="2046" y="26004"/>
                  </a:moveTo>
                  <a:lnTo>
                    <a:pt x="11084" y="26004"/>
                  </a:lnTo>
                  <a:lnTo>
                    <a:pt x="11084" y="86026"/>
                  </a:lnTo>
                  <a:lnTo>
                    <a:pt x="2046" y="86026"/>
                  </a:lnTo>
                  <a:lnTo>
                    <a:pt x="2046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2" name="Freeform: Shape 531">
              <a:extLst>
                <a:ext uri="{FF2B5EF4-FFF2-40B4-BE49-F238E27FC236}">
                  <a16:creationId xmlns:a16="http://schemas.microsoft.com/office/drawing/2014/main" id="{1FA54A85-C991-1186-2EBE-D616B283BA2B}"/>
                </a:ext>
              </a:extLst>
            </p:cNvPr>
            <p:cNvSpPr/>
            <p:nvPr/>
          </p:nvSpPr>
          <p:spPr>
            <a:xfrm>
              <a:off x="4718483" y="4438714"/>
              <a:ext cx="38451" cy="77244"/>
            </a:xfrm>
            <a:custGeom>
              <a:avLst/>
              <a:gdLst>
                <a:gd name="connsiteX0" fmla="*/ 18330 w 38451"/>
                <a:gd name="connsiteY0" fmla="*/ 23446 h 77244"/>
                <a:gd name="connsiteX1" fmla="*/ 18330 w 38451"/>
                <a:gd name="connsiteY1" fmla="*/ 57805 h 77244"/>
                <a:gd name="connsiteX2" fmla="*/ 28306 w 38451"/>
                <a:gd name="connsiteY2" fmla="*/ 69230 h 77244"/>
                <a:gd name="connsiteX3" fmla="*/ 36917 w 38451"/>
                <a:gd name="connsiteY3" fmla="*/ 68292 h 77244"/>
                <a:gd name="connsiteX4" fmla="*/ 36917 w 38451"/>
                <a:gd name="connsiteY4" fmla="*/ 76562 h 77244"/>
                <a:gd name="connsiteX5" fmla="*/ 27879 w 38451"/>
                <a:gd name="connsiteY5" fmla="*/ 77244 h 77244"/>
                <a:gd name="connsiteX6" fmla="*/ 9293 w 38451"/>
                <a:gd name="connsiteY6" fmla="*/ 58061 h 77244"/>
                <a:gd name="connsiteX7" fmla="*/ 9293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3 w 38451"/>
                <a:gd name="connsiteY10" fmla="*/ 16029 h 77244"/>
                <a:gd name="connsiteX11" fmla="*/ 9293 w 38451"/>
                <a:gd name="connsiteY11" fmla="*/ 0 h 77244"/>
                <a:gd name="connsiteX12" fmla="*/ 18330 w 38451"/>
                <a:gd name="connsiteY12" fmla="*/ 0 h 77244"/>
                <a:gd name="connsiteX13" fmla="*/ 18330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0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0" y="23446"/>
                  </a:moveTo>
                  <a:lnTo>
                    <a:pt x="18330" y="57805"/>
                  </a:lnTo>
                  <a:cubicBezTo>
                    <a:pt x="18330" y="64882"/>
                    <a:pt x="21996" y="69230"/>
                    <a:pt x="28306" y="69230"/>
                  </a:cubicBezTo>
                  <a:cubicBezTo>
                    <a:pt x="30096" y="69230"/>
                    <a:pt x="31631" y="69230"/>
                    <a:pt x="36917" y="68292"/>
                  </a:cubicBezTo>
                  <a:lnTo>
                    <a:pt x="36917" y="76562"/>
                  </a:lnTo>
                  <a:cubicBezTo>
                    <a:pt x="33251" y="77159"/>
                    <a:pt x="30522" y="77244"/>
                    <a:pt x="27879" y="77244"/>
                  </a:cubicBezTo>
                  <a:cubicBezTo>
                    <a:pt x="16796" y="77244"/>
                    <a:pt x="9293" y="69827"/>
                    <a:pt x="9293" y="58061"/>
                  </a:cubicBezTo>
                  <a:lnTo>
                    <a:pt x="9293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3" y="16029"/>
                  </a:lnTo>
                  <a:lnTo>
                    <a:pt x="9293" y="0"/>
                  </a:lnTo>
                  <a:lnTo>
                    <a:pt x="18330" y="0"/>
                  </a:lnTo>
                  <a:lnTo>
                    <a:pt x="18330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0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3" name="Freeform: Shape 532">
              <a:extLst>
                <a:ext uri="{FF2B5EF4-FFF2-40B4-BE49-F238E27FC236}">
                  <a16:creationId xmlns:a16="http://schemas.microsoft.com/office/drawing/2014/main" id="{A185A8AC-6449-091A-979A-BE406AEEA45F}"/>
                </a:ext>
              </a:extLst>
            </p:cNvPr>
            <p:cNvSpPr/>
            <p:nvPr/>
          </p:nvSpPr>
          <p:spPr>
            <a:xfrm>
              <a:off x="4762818" y="4454743"/>
              <a:ext cx="58572" cy="80058"/>
            </a:xfrm>
            <a:custGeom>
              <a:avLst/>
              <a:gdLst>
                <a:gd name="connsiteX0" fmla="*/ 58573 w 58572"/>
                <a:gd name="connsiteY0" fmla="*/ 0 h 80058"/>
                <a:gd name="connsiteX1" fmla="*/ 25407 w 58572"/>
                <a:gd name="connsiteY1" fmla="*/ 80058 h 80058"/>
                <a:gd name="connsiteX2" fmla="*/ 14323 w 58572"/>
                <a:gd name="connsiteY2" fmla="*/ 80058 h 80058"/>
                <a:gd name="connsiteX3" fmla="*/ 26345 w 58572"/>
                <a:gd name="connsiteY3" fmla="*/ 55674 h 80058"/>
                <a:gd name="connsiteX4" fmla="*/ 0 w 58572"/>
                <a:gd name="connsiteY4" fmla="*/ 0 h 80058"/>
                <a:gd name="connsiteX5" fmla="*/ 10231 w 58572"/>
                <a:gd name="connsiteY5" fmla="*/ 0 h 80058"/>
                <a:gd name="connsiteX6" fmla="*/ 31034 w 58572"/>
                <a:gd name="connsiteY6" fmla="*/ 46039 h 80058"/>
                <a:gd name="connsiteX7" fmla="*/ 48256 w 58572"/>
                <a:gd name="connsiteY7" fmla="*/ 0 h 80058"/>
                <a:gd name="connsiteX8" fmla="*/ 58573 w 58572"/>
                <a:gd name="connsiteY8" fmla="*/ 0 h 80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572" h="80058">
                  <a:moveTo>
                    <a:pt x="58573" y="0"/>
                  </a:moveTo>
                  <a:lnTo>
                    <a:pt x="25407" y="80058"/>
                  </a:lnTo>
                  <a:lnTo>
                    <a:pt x="14323" y="80058"/>
                  </a:lnTo>
                  <a:lnTo>
                    <a:pt x="26345" y="55674"/>
                  </a:lnTo>
                  <a:lnTo>
                    <a:pt x="0" y="0"/>
                  </a:lnTo>
                  <a:lnTo>
                    <a:pt x="10231" y="0"/>
                  </a:lnTo>
                  <a:lnTo>
                    <a:pt x="31034" y="46039"/>
                  </a:lnTo>
                  <a:lnTo>
                    <a:pt x="48256" y="0"/>
                  </a:lnTo>
                  <a:lnTo>
                    <a:pt x="5857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34" name="Graphic 2">
            <a:extLst>
              <a:ext uri="{FF2B5EF4-FFF2-40B4-BE49-F238E27FC236}">
                <a16:creationId xmlns:a16="http://schemas.microsoft.com/office/drawing/2014/main" id="{20B31BEC-D42B-2439-2397-D0C0FBBAAB8A}"/>
              </a:ext>
            </a:extLst>
          </p:cNvPr>
          <p:cNvGrpSpPr/>
          <p:nvPr/>
        </p:nvGrpSpPr>
        <p:grpSpPr>
          <a:xfrm>
            <a:off x="5210085" y="4424817"/>
            <a:ext cx="697160" cy="107255"/>
            <a:chOff x="5210085" y="4424817"/>
            <a:chExt cx="697160" cy="107255"/>
          </a:xfrm>
          <a:solidFill>
            <a:srgbClr val="010202"/>
          </a:solidFill>
        </p:grpSpPr>
        <p:sp>
          <p:nvSpPr>
            <p:cNvPr id="535" name="Freeform: Shape 534">
              <a:extLst>
                <a:ext uri="{FF2B5EF4-FFF2-40B4-BE49-F238E27FC236}">
                  <a16:creationId xmlns:a16="http://schemas.microsoft.com/office/drawing/2014/main" id="{15649501-6647-C7FD-D952-A4276E98C0D5}"/>
                </a:ext>
              </a:extLst>
            </p:cNvPr>
            <p:cNvSpPr/>
            <p:nvPr/>
          </p:nvSpPr>
          <p:spPr>
            <a:xfrm>
              <a:off x="5210085" y="4428398"/>
              <a:ext cx="80569" cy="82445"/>
            </a:xfrm>
            <a:custGeom>
              <a:avLst/>
              <a:gdLst>
                <a:gd name="connsiteX0" fmla="*/ 61557 w 80569"/>
                <a:gd name="connsiteY0" fmla="*/ 60875 h 82445"/>
                <a:gd name="connsiteX1" fmla="*/ 18928 w 80569"/>
                <a:gd name="connsiteY1" fmla="*/ 60875 h 82445"/>
                <a:gd name="connsiteX2" fmla="*/ 10231 w 80569"/>
                <a:gd name="connsiteY2" fmla="*/ 82446 h 82445"/>
                <a:gd name="connsiteX3" fmla="*/ 0 w 80569"/>
                <a:gd name="connsiteY3" fmla="*/ 82446 h 82445"/>
                <a:gd name="connsiteX4" fmla="*/ 33592 w 80569"/>
                <a:gd name="connsiteY4" fmla="*/ 0 h 82445"/>
                <a:gd name="connsiteX5" fmla="*/ 46978 w 80569"/>
                <a:gd name="connsiteY5" fmla="*/ 0 h 82445"/>
                <a:gd name="connsiteX6" fmla="*/ 80570 w 80569"/>
                <a:gd name="connsiteY6" fmla="*/ 82446 h 82445"/>
                <a:gd name="connsiteX7" fmla="*/ 70338 w 80569"/>
                <a:gd name="connsiteY7" fmla="*/ 82446 h 82445"/>
                <a:gd name="connsiteX8" fmla="*/ 61557 w 80569"/>
                <a:gd name="connsiteY8" fmla="*/ 60875 h 82445"/>
                <a:gd name="connsiteX9" fmla="*/ 58487 w 80569"/>
                <a:gd name="connsiteY9" fmla="*/ 53201 h 82445"/>
                <a:gd name="connsiteX10" fmla="*/ 40242 w 80569"/>
                <a:gd name="connsiteY10" fmla="*/ 7759 h 82445"/>
                <a:gd name="connsiteX11" fmla="*/ 21997 w 80569"/>
                <a:gd name="connsiteY11" fmla="*/ 53201 h 82445"/>
                <a:gd name="connsiteX12" fmla="*/ 58487 w 80569"/>
                <a:gd name="connsiteY12" fmla="*/ 5320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569" h="82445">
                  <a:moveTo>
                    <a:pt x="61557" y="60875"/>
                  </a:moveTo>
                  <a:lnTo>
                    <a:pt x="18928" y="60875"/>
                  </a:lnTo>
                  <a:lnTo>
                    <a:pt x="10231" y="82446"/>
                  </a:lnTo>
                  <a:lnTo>
                    <a:pt x="0" y="82446"/>
                  </a:lnTo>
                  <a:lnTo>
                    <a:pt x="33592" y="0"/>
                  </a:lnTo>
                  <a:lnTo>
                    <a:pt x="46978" y="0"/>
                  </a:lnTo>
                  <a:lnTo>
                    <a:pt x="80570" y="82446"/>
                  </a:lnTo>
                  <a:lnTo>
                    <a:pt x="70338" y="82446"/>
                  </a:lnTo>
                  <a:lnTo>
                    <a:pt x="61557" y="60875"/>
                  </a:lnTo>
                  <a:close/>
                  <a:moveTo>
                    <a:pt x="58487" y="53201"/>
                  </a:moveTo>
                  <a:lnTo>
                    <a:pt x="40242" y="7759"/>
                  </a:lnTo>
                  <a:lnTo>
                    <a:pt x="21997" y="53201"/>
                  </a:lnTo>
                  <a:lnTo>
                    <a:pt x="58487" y="53201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6" name="Freeform: Shape 535">
              <a:extLst>
                <a:ext uri="{FF2B5EF4-FFF2-40B4-BE49-F238E27FC236}">
                  <a16:creationId xmlns:a16="http://schemas.microsoft.com/office/drawing/2014/main" id="{22145598-864F-9BED-16C1-F50F8DBD20D3}"/>
                </a:ext>
              </a:extLst>
            </p:cNvPr>
            <p:cNvSpPr/>
            <p:nvPr/>
          </p:nvSpPr>
          <p:spPr>
            <a:xfrm>
              <a:off x="5304126" y="4428398"/>
              <a:ext cx="9037" cy="82445"/>
            </a:xfrm>
            <a:custGeom>
              <a:avLst/>
              <a:gdLst>
                <a:gd name="connsiteX0" fmla="*/ 0 w 9037"/>
                <a:gd name="connsiteY0" fmla="*/ 0 h 82445"/>
                <a:gd name="connsiteX1" fmla="*/ 9037 w 9037"/>
                <a:gd name="connsiteY1" fmla="*/ 0 h 82445"/>
                <a:gd name="connsiteX2" fmla="*/ 9037 w 9037"/>
                <a:gd name="connsiteY2" fmla="*/ 82446 h 82445"/>
                <a:gd name="connsiteX3" fmla="*/ 0 w 9037"/>
                <a:gd name="connsiteY3" fmla="*/ 82446 h 82445"/>
                <a:gd name="connsiteX4" fmla="*/ 0 w 9037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7" h="82445">
                  <a:moveTo>
                    <a:pt x="0" y="0"/>
                  </a:moveTo>
                  <a:lnTo>
                    <a:pt x="9037" y="0"/>
                  </a:lnTo>
                  <a:lnTo>
                    <a:pt x="9037" y="82446"/>
                  </a:lnTo>
                  <a:lnTo>
                    <a:pt x="0" y="824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7" name="Freeform: Shape 536">
              <a:extLst>
                <a:ext uri="{FF2B5EF4-FFF2-40B4-BE49-F238E27FC236}">
                  <a16:creationId xmlns:a16="http://schemas.microsoft.com/office/drawing/2014/main" id="{198F9947-D357-65FC-6087-A10000B0EAEE}"/>
                </a:ext>
              </a:extLst>
            </p:cNvPr>
            <p:cNvSpPr/>
            <p:nvPr/>
          </p:nvSpPr>
          <p:spPr>
            <a:xfrm>
              <a:off x="5330812" y="4428398"/>
              <a:ext cx="9037" cy="82445"/>
            </a:xfrm>
            <a:custGeom>
              <a:avLst/>
              <a:gdLst>
                <a:gd name="connsiteX0" fmla="*/ 0 w 9037"/>
                <a:gd name="connsiteY0" fmla="*/ 0 h 82445"/>
                <a:gd name="connsiteX1" fmla="*/ 9037 w 9037"/>
                <a:gd name="connsiteY1" fmla="*/ 0 h 82445"/>
                <a:gd name="connsiteX2" fmla="*/ 9037 w 9037"/>
                <a:gd name="connsiteY2" fmla="*/ 82446 h 82445"/>
                <a:gd name="connsiteX3" fmla="*/ 0 w 9037"/>
                <a:gd name="connsiteY3" fmla="*/ 82446 h 82445"/>
                <a:gd name="connsiteX4" fmla="*/ 0 w 9037"/>
                <a:gd name="connsiteY4" fmla="*/ 0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7" h="82445">
                  <a:moveTo>
                    <a:pt x="0" y="0"/>
                  </a:moveTo>
                  <a:lnTo>
                    <a:pt x="9037" y="0"/>
                  </a:lnTo>
                  <a:lnTo>
                    <a:pt x="9037" y="82446"/>
                  </a:lnTo>
                  <a:lnTo>
                    <a:pt x="0" y="824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8" name="Freeform: Shape 537">
              <a:extLst>
                <a:ext uri="{FF2B5EF4-FFF2-40B4-BE49-F238E27FC236}">
                  <a16:creationId xmlns:a16="http://schemas.microsoft.com/office/drawing/2014/main" id="{A74B6CB2-F4BB-AC33-4D22-18B452376737}"/>
                </a:ext>
              </a:extLst>
            </p:cNvPr>
            <p:cNvSpPr/>
            <p:nvPr/>
          </p:nvSpPr>
          <p:spPr>
            <a:xfrm>
              <a:off x="5354599" y="4449627"/>
              <a:ext cx="56270" cy="62409"/>
            </a:xfrm>
            <a:custGeom>
              <a:avLst/>
              <a:gdLst>
                <a:gd name="connsiteX0" fmla="*/ 56271 w 56270"/>
                <a:gd name="connsiteY0" fmla="*/ 33336 h 62409"/>
                <a:gd name="connsiteX1" fmla="*/ 9549 w 56270"/>
                <a:gd name="connsiteY1" fmla="*/ 33336 h 62409"/>
                <a:gd name="connsiteX2" fmla="*/ 32995 w 56270"/>
                <a:gd name="connsiteY2" fmla="*/ 54395 h 62409"/>
                <a:gd name="connsiteX3" fmla="*/ 52861 w 56270"/>
                <a:gd name="connsiteY3" fmla="*/ 49706 h 62409"/>
                <a:gd name="connsiteX4" fmla="*/ 52861 w 56270"/>
                <a:gd name="connsiteY4" fmla="*/ 58999 h 62409"/>
                <a:gd name="connsiteX5" fmla="*/ 32740 w 56270"/>
                <a:gd name="connsiteY5" fmla="*/ 62409 h 62409"/>
                <a:gd name="connsiteX6" fmla="*/ 0 w 56270"/>
                <a:gd name="connsiteY6" fmla="*/ 30011 h 62409"/>
                <a:gd name="connsiteX7" fmla="*/ 29329 w 56270"/>
                <a:gd name="connsiteY7" fmla="*/ 0 h 62409"/>
                <a:gd name="connsiteX8" fmla="*/ 56271 w 56270"/>
                <a:gd name="connsiteY8" fmla="*/ 29414 h 62409"/>
                <a:gd name="connsiteX9" fmla="*/ 56271 w 56270"/>
                <a:gd name="connsiteY9" fmla="*/ 33336 h 62409"/>
                <a:gd name="connsiteX10" fmla="*/ 9720 w 56270"/>
                <a:gd name="connsiteY10" fmla="*/ 26089 h 62409"/>
                <a:gd name="connsiteX11" fmla="*/ 46892 w 56270"/>
                <a:gd name="connsiteY11" fmla="*/ 26089 h 62409"/>
                <a:gd name="connsiteX12" fmla="*/ 29329 w 56270"/>
                <a:gd name="connsiteY12" fmla="*/ 7588 h 62409"/>
                <a:gd name="connsiteX13" fmla="*/ 9720 w 56270"/>
                <a:gd name="connsiteY13" fmla="*/ 26089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0" h="62409">
                  <a:moveTo>
                    <a:pt x="56271" y="33336"/>
                  </a:moveTo>
                  <a:lnTo>
                    <a:pt x="9549" y="33336"/>
                  </a:lnTo>
                  <a:cubicBezTo>
                    <a:pt x="10657" y="47660"/>
                    <a:pt x="18501" y="54395"/>
                    <a:pt x="32995" y="54395"/>
                  </a:cubicBezTo>
                  <a:cubicBezTo>
                    <a:pt x="39049" y="54395"/>
                    <a:pt x="45272" y="52775"/>
                    <a:pt x="52861" y="49706"/>
                  </a:cubicBezTo>
                  <a:lnTo>
                    <a:pt x="52861" y="58999"/>
                  </a:lnTo>
                  <a:cubicBezTo>
                    <a:pt x="45443" y="61386"/>
                    <a:pt x="38537" y="62409"/>
                    <a:pt x="32740" y="62409"/>
                  </a:cubicBezTo>
                  <a:cubicBezTo>
                    <a:pt x="11766" y="62409"/>
                    <a:pt x="0" y="50643"/>
                    <a:pt x="0" y="30011"/>
                  </a:cubicBezTo>
                  <a:cubicBezTo>
                    <a:pt x="0" y="12704"/>
                    <a:pt x="11510" y="0"/>
                    <a:pt x="29329" y="0"/>
                  </a:cubicBezTo>
                  <a:cubicBezTo>
                    <a:pt x="46295" y="0"/>
                    <a:pt x="56271" y="12618"/>
                    <a:pt x="56271" y="29414"/>
                  </a:cubicBezTo>
                  <a:lnTo>
                    <a:pt x="56271" y="33336"/>
                  </a:lnTo>
                  <a:close/>
                  <a:moveTo>
                    <a:pt x="9720" y="26089"/>
                  </a:moveTo>
                  <a:lnTo>
                    <a:pt x="46892" y="26089"/>
                  </a:lnTo>
                  <a:cubicBezTo>
                    <a:pt x="45699" y="15347"/>
                    <a:pt x="39986" y="7588"/>
                    <a:pt x="29329" y="7588"/>
                  </a:cubicBezTo>
                  <a:cubicBezTo>
                    <a:pt x="18245" y="7673"/>
                    <a:pt x="10998" y="14920"/>
                    <a:pt x="9720" y="2608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9" name="Freeform: Shape 538">
              <a:extLst>
                <a:ext uri="{FF2B5EF4-FFF2-40B4-BE49-F238E27FC236}">
                  <a16:creationId xmlns:a16="http://schemas.microsoft.com/office/drawing/2014/main" id="{E6B3F33D-C41B-1FDC-9C3E-252E32BC1CA6}"/>
                </a:ext>
              </a:extLst>
            </p:cNvPr>
            <p:cNvSpPr/>
            <p:nvPr/>
          </p:nvSpPr>
          <p:spPr>
            <a:xfrm>
              <a:off x="5426983" y="4449627"/>
              <a:ext cx="34359" cy="61215"/>
            </a:xfrm>
            <a:custGeom>
              <a:avLst/>
              <a:gdLst>
                <a:gd name="connsiteX0" fmla="*/ 34360 w 34359"/>
                <a:gd name="connsiteY0" fmla="*/ 0 h 61215"/>
                <a:gd name="connsiteX1" fmla="*/ 34360 w 34359"/>
                <a:gd name="connsiteY1" fmla="*/ 9549 h 61215"/>
                <a:gd name="connsiteX2" fmla="*/ 9293 w 34359"/>
                <a:gd name="connsiteY2" fmla="*/ 20121 h 61215"/>
                <a:gd name="connsiteX3" fmla="*/ 9293 w 34359"/>
                <a:gd name="connsiteY3" fmla="*/ 61216 h 61215"/>
                <a:gd name="connsiteX4" fmla="*/ 0 w 34359"/>
                <a:gd name="connsiteY4" fmla="*/ 61216 h 61215"/>
                <a:gd name="connsiteX5" fmla="*/ 0 w 34359"/>
                <a:gd name="connsiteY5" fmla="*/ 1193 h 61215"/>
                <a:gd name="connsiteX6" fmla="*/ 9293 w 34359"/>
                <a:gd name="connsiteY6" fmla="*/ 1193 h 61215"/>
                <a:gd name="connsiteX7" fmla="*/ 9293 w 34359"/>
                <a:gd name="connsiteY7" fmla="*/ 12874 h 61215"/>
                <a:gd name="connsiteX8" fmla="*/ 34360 w 34359"/>
                <a:gd name="connsiteY8" fmla="*/ 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9" h="61215">
                  <a:moveTo>
                    <a:pt x="34360" y="0"/>
                  </a:moveTo>
                  <a:lnTo>
                    <a:pt x="34360" y="9549"/>
                  </a:lnTo>
                  <a:cubicBezTo>
                    <a:pt x="21315" y="9549"/>
                    <a:pt x="14665" y="12277"/>
                    <a:pt x="9293" y="20121"/>
                  </a:cubicBezTo>
                  <a:lnTo>
                    <a:pt x="9293" y="61216"/>
                  </a:lnTo>
                  <a:lnTo>
                    <a:pt x="0" y="61216"/>
                  </a:lnTo>
                  <a:lnTo>
                    <a:pt x="0" y="1193"/>
                  </a:lnTo>
                  <a:lnTo>
                    <a:pt x="9293" y="1193"/>
                  </a:lnTo>
                  <a:lnTo>
                    <a:pt x="9293" y="12874"/>
                  </a:lnTo>
                  <a:cubicBezTo>
                    <a:pt x="13983" y="4860"/>
                    <a:pt x="20888" y="0"/>
                    <a:pt x="34360" y="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:a16="http://schemas.microsoft.com/office/drawing/2014/main" id="{F52030A9-033E-6156-9F23-DC12B5BD7548}"/>
                </a:ext>
              </a:extLst>
            </p:cNvPr>
            <p:cNvSpPr/>
            <p:nvPr/>
          </p:nvSpPr>
          <p:spPr>
            <a:xfrm>
              <a:off x="5468931" y="4449627"/>
              <a:ext cx="58402" cy="82445"/>
            </a:xfrm>
            <a:custGeom>
              <a:avLst/>
              <a:gdLst>
                <a:gd name="connsiteX0" fmla="*/ 58402 w 58402"/>
                <a:gd name="connsiteY0" fmla="*/ 1193 h 82445"/>
                <a:gd name="connsiteX1" fmla="*/ 58402 w 58402"/>
                <a:gd name="connsiteY1" fmla="*/ 56441 h 82445"/>
                <a:gd name="connsiteX2" fmla="*/ 28136 w 58402"/>
                <a:gd name="connsiteY2" fmla="*/ 82445 h 82445"/>
                <a:gd name="connsiteX3" fmla="*/ 4690 w 58402"/>
                <a:gd name="connsiteY3" fmla="*/ 77074 h 82445"/>
                <a:gd name="connsiteX4" fmla="*/ 4690 w 58402"/>
                <a:gd name="connsiteY4" fmla="*/ 67269 h 82445"/>
                <a:gd name="connsiteX5" fmla="*/ 28136 w 58402"/>
                <a:gd name="connsiteY5" fmla="*/ 74431 h 82445"/>
                <a:gd name="connsiteX6" fmla="*/ 49365 w 58402"/>
                <a:gd name="connsiteY6" fmla="*/ 56271 h 82445"/>
                <a:gd name="connsiteX7" fmla="*/ 49365 w 58402"/>
                <a:gd name="connsiteY7" fmla="*/ 48000 h 82445"/>
                <a:gd name="connsiteX8" fmla="*/ 28050 w 58402"/>
                <a:gd name="connsiteY8" fmla="*/ 58232 h 82445"/>
                <a:gd name="connsiteX9" fmla="*/ 0 w 58402"/>
                <a:gd name="connsiteY9" fmla="*/ 29073 h 82445"/>
                <a:gd name="connsiteX10" fmla="*/ 27880 w 58402"/>
                <a:gd name="connsiteY10" fmla="*/ 0 h 82445"/>
                <a:gd name="connsiteX11" fmla="*/ 49280 w 58402"/>
                <a:gd name="connsiteY11" fmla="*/ 10146 h 82445"/>
                <a:gd name="connsiteX12" fmla="*/ 49280 w 58402"/>
                <a:gd name="connsiteY12" fmla="*/ 1193 h 82445"/>
                <a:gd name="connsiteX13" fmla="*/ 58402 w 58402"/>
                <a:gd name="connsiteY13" fmla="*/ 1193 h 82445"/>
                <a:gd name="connsiteX14" fmla="*/ 49365 w 58402"/>
                <a:gd name="connsiteY14" fmla="*/ 38281 h 82445"/>
                <a:gd name="connsiteX15" fmla="*/ 49365 w 58402"/>
                <a:gd name="connsiteY15" fmla="*/ 20036 h 82445"/>
                <a:gd name="connsiteX16" fmla="*/ 30097 w 58402"/>
                <a:gd name="connsiteY16" fmla="*/ 8014 h 82445"/>
                <a:gd name="connsiteX17" fmla="*/ 9379 w 58402"/>
                <a:gd name="connsiteY17" fmla="*/ 29073 h 82445"/>
                <a:gd name="connsiteX18" fmla="*/ 30097 w 58402"/>
                <a:gd name="connsiteY18" fmla="*/ 50303 h 82445"/>
                <a:gd name="connsiteX19" fmla="*/ 49365 w 58402"/>
                <a:gd name="connsiteY19" fmla="*/ 38281 h 8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8402" h="82445">
                  <a:moveTo>
                    <a:pt x="58402" y="1193"/>
                  </a:moveTo>
                  <a:lnTo>
                    <a:pt x="58402" y="56441"/>
                  </a:lnTo>
                  <a:cubicBezTo>
                    <a:pt x="58402" y="70765"/>
                    <a:pt x="46381" y="82445"/>
                    <a:pt x="28136" y="82445"/>
                  </a:cubicBezTo>
                  <a:cubicBezTo>
                    <a:pt x="21059" y="82445"/>
                    <a:pt x="14494" y="81422"/>
                    <a:pt x="4690" y="77074"/>
                  </a:cubicBezTo>
                  <a:lnTo>
                    <a:pt x="4690" y="67269"/>
                  </a:lnTo>
                  <a:cubicBezTo>
                    <a:pt x="14920" y="72811"/>
                    <a:pt x="20548" y="74431"/>
                    <a:pt x="28136" y="74431"/>
                  </a:cubicBezTo>
                  <a:cubicBezTo>
                    <a:pt x="40754" y="74431"/>
                    <a:pt x="49365" y="66757"/>
                    <a:pt x="49365" y="56271"/>
                  </a:cubicBezTo>
                  <a:lnTo>
                    <a:pt x="49365" y="48000"/>
                  </a:lnTo>
                  <a:cubicBezTo>
                    <a:pt x="44335" y="54480"/>
                    <a:pt x="38026" y="58232"/>
                    <a:pt x="28050" y="58232"/>
                  </a:cubicBezTo>
                  <a:cubicBezTo>
                    <a:pt x="12022" y="58232"/>
                    <a:pt x="0" y="45613"/>
                    <a:pt x="0" y="29073"/>
                  </a:cubicBezTo>
                  <a:cubicBezTo>
                    <a:pt x="0" y="12448"/>
                    <a:pt x="12022" y="0"/>
                    <a:pt x="27880" y="0"/>
                  </a:cubicBezTo>
                  <a:cubicBezTo>
                    <a:pt x="37088" y="0"/>
                    <a:pt x="43652" y="3325"/>
                    <a:pt x="49280" y="10146"/>
                  </a:cubicBezTo>
                  <a:lnTo>
                    <a:pt x="49280" y="1193"/>
                  </a:lnTo>
                  <a:lnTo>
                    <a:pt x="58402" y="1193"/>
                  </a:lnTo>
                  <a:close/>
                  <a:moveTo>
                    <a:pt x="49365" y="38281"/>
                  </a:moveTo>
                  <a:lnTo>
                    <a:pt x="49365" y="20036"/>
                  </a:lnTo>
                  <a:cubicBezTo>
                    <a:pt x="44761" y="12277"/>
                    <a:pt x="38452" y="8014"/>
                    <a:pt x="30097" y="8014"/>
                  </a:cubicBezTo>
                  <a:cubicBezTo>
                    <a:pt x="18331" y="8014"/>
                    <a:pt x="9379" y="17051"/>
                    <a:pt x="9379" y="29073"/>
                  </a:cubicBezTo>
                  <a:cubicBezTo>
                    <a:pt x="9379" y="41180"/>
                    <a:pt x="18331" y="50303"/>
                    <a:pt x="30097" y="50303"/>
                  </a:cubicBezTo>
                  <a:cubicBezTo>
                    <a:pt x="38452" y="50303"/>
                    <a:pt x="44932" y="45869"/>
                    <a:pt x="49365" y="38281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1" name="Freeform: Shape 540">
              <a:extLst>
                <a:ext uri="{FF2B5EF4-FFF2-40B4-BE49-F238E27FC236}">
                  <a16:creationId xmlns:a16="http://schemas.microsoft.com/office/drawing/2014/main" id="{ECC2BB19-793C-07F4-AE0A-59A3FCD04651}"/>
                </a:ext>
              </a:extLst>
            </p:cNvPr>
            <p:cNvSpPr/>
            <p:nvPr/>
          </p:nvSpPr>
          <p:spPr>
            <a:xfrm>
              <a:off x="5543361" y="4449627"/>
              <a:ext cx="56271" cy="62409"/>
            </a:xfrm>
            <a:custGeom>
              <a:avLst/>
              <a:gdLst>
                <a:gd name="connsiteX0" fmla="*/ 56272 w 56271"/>
                <a:gd name="connsiteY0" fmla="*/ 33336 h 62409"/>
                <a:gd name="connsiteX1" fmla="*/ 9549 w 56271"/>
                <a:gd name="connsiteY1" fmla="*/ 33336 h 62409"/>
                <a:gd name="connsiteX2" fmla="*/ 32995 w 56271"/>
                <a:gd name="connsiteY2" fmla="*/ 54395 h 62409"/>
                <a:gd name="connsiteX3" fmla="*/ 52861 w 56271"/>
                <a:gd name="connsiteY3" fmla="*/ 49706 h 62409"/>
                <a:gd name="connsiteX4" fmla="*/ 52861 w 56271"/>
                <a:gd name="connsiteY4" fmla="*/ 58999 h 62409"/>
                <a:gd name="connsiteX5" fmla="*/ 32740 w 56271"/>
                <a:gd name="connsiteY5" fmla="*/ 62409 h 62409"/>
                <a:gd name="connsiteX6" fmla="*/ 0 w 56271"/>
                <a:gd name="connsiteY6" fmla="*/ 30011 h 62409"/>
                <a:gd name="connsiteX7" fmla="*/ 29330 w 56271"/>
                <a:gd name="connsiteY7" fmla="*/ 0 h 62409"/>
                <a:gd name="connsiteX8" fmla="*/ 56272 w 56271"/>
                <a:gd name="connsiteY8" fmla="*/ 29414 h 62409"/>
                <a:gd name="connsiteX9" fmla="*/ 56272 w 56271"/>
                <a:gd name="connsiteY9" fmla="*/ 33336 h 62409"/>
                <a:gd name="connsiteX10" fmla="*/ 9720 w 56271"/>
                <a:gd name="connsiteY10" fmla="*/ 26089 h 62409"/>
                <a:gd name="connsiteX11" fmla="*/ 46892 w 56271"/>
                <a:gd name="connsiteY11" fmla="*/ 26089 h 62409"/>
                <a:gd name="connsiteX12" fmla="*/ 29330 w 56271"/>
                <a:gd name="connsiteY12" fmla="*/ 7588 h 62409"/>
                <a:gd name="connsiteX13" fmla="*/ 9720 w 56271"/>
                <a:gd name="connsiteY13" fmla="*/ 26089 h 62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71" h="62409">
                  <a:moveTo>
                    <a:pt x="56272" y="33336"/>
                  </a:moveTo>
                  <a:lnTo>
                    <a:pt x="9549" y="33336"/>
                  </a:lnTo>
                  <a:cubicBezTo>
                    <a:pt x="10657" y="47660"/>
                    <a:pt x="18502" y="54395"/>
                    <a:pt x="32995" y="54395"/>
                  </a:cubicBezTo>
                  <a:cubicBezTo>
                    <a:pt x="39049" y="54395"/>
                    <a:pt x="45273" y="52775"/>
                    <a:pt x="52861" y="49706"/>
                  </a:cubicBezTo>
                  <a:lnTo>
                    <a:pt x="52861" y="58999"/>
                  </a:lnTo>
                  <a:cubicBezTo>
                    <a:pt x="45444" y="61386"/>
                    <a:pt x="38537" y="62409"/>
                    <a:pt x="32740" y="62409"/>
                  </a:cubicBezTo>
                  <a:cubicBezTo>
                    <a:pt x="11766" y="62409"/>
                    <a:pt x="0" y="50643"/>
                    <a:pt x="0" y="30011"/>
                  </a:cubicBezTo>
                  <a:cubicBezTo>
                    <a:pt x="0" y="12704"/>
                    <a:pt x="11511" y="0"/>
                    <a:pt x="29330" y="0"/>
                  </a:cubicBezTo>
                  <a:cubicBezTo>
                    <a:pt x="46296" y="0"/>
                    <a:pt x="56272" y="12618"/>
                    <a:pt x="56272" y="29414"/>
                  </a:cubicBezTo>
                  <a:lnTo>
                    <a:pt x="56272" y="33336"/>
                  </a:lnTo>
                  <a:close/>
                  <a:moveTo>
                    <a:pt x="9720" y="26089"/>
                  </a:moveTo>
                  <a:lnTo>
                    <a:pt x="46892" y="26089"/>
                  </a:lnTo>
                  <a:cubicBezTo>
                    <a:pt x="45699" y="15347"/>
                    <a:pt x="39987" y="7588"/>
                    <a:pt x="29330" y="7588"/>
                  </a:cubicBezTo>
                  <a:cubicBezTo>
                    <a:pt x="18245" y="7673"/>
                    <a:pt x="10999" y="14920"/>
                    <a:pt x="9720" y="2608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2" name="Freeform: Shape 541">
              <a:extLst>
                <a:ext uri="{FF2B5EF4-FFF2-40B4-BE49-F238E27FC236}">
                  <a16:creationId xmlns:a16="http://schemas.microsoft.com/office/drawing/2014/main" id="{310C7C33-E0C1-0CDF-DBB9-A742DD8B1A94}"/>
                </a:ext>
              </a:extLst>
            </p:cNvPr>
            <p:cNvSpPr/>
            <p:nvPr/>
          </p:nvSpPr>
          <p:spPr>
            <a:xfrm>
              <a:off x="5615831" y="4449627"/>
              <a:ext cx="50729" cy="61215"/>
            </a:xfrm>
            <a:custGeom>
              <a:avLst/>
              <a:gdLst>
                <a:gd name="connsiteX0" fmla="*/ 50730 w 50729"/>
                <a:gd name="connsiteY0" fmla="*/ 21400 h 61215"/>
                <a:gd name="connsiteX1" fmla="*/ 50730 w 50729"/>
                <a:gd name="connsiteY1" fmla="*/ 61216 h 61215"/>
                <a:gd name="connsiteX2" fmla="*/ 41692 w 50729"/>
                <a:gd name="connsiteY2" fmla="*/ 61216 h 61215"/>
                <a:gd name="connsiteX3" fmla="*/ 41692 w 50729"/>
                <a:gd name="connsiteY3" fmla="*/ 21997 h 61215"/>
                <a:gd name="connsiteX4" fmla="*/ 28306 w 50729"/>
                <a:gd name="connsiteY4" fmla="*/ 8441 h 61215"/>
                <a:gd name="connsiteX5" fmla="*/ 9038 w 50729"/>
                <a:gd name="connsiteY5" fmla="*/ 20462 h 61215"/>
                <a:gd name="connsiteX6" fmla="*/ 9038 w 50729"/>
                <a:gd name="connsiteY6" fmla="*/ 61216 h 61215"/>
                <a:gd name="connsiteX7" fmla="*/ 0 w 50729"/>
                <a:gd name="connsiteY7" fmla="*/ 61216 h 61215"/>
                <a:gd name="connsiteX8" fmla="*/ 0 w 50729"/>
                <a:gd name="connsiteY8" fmla="*/ 1193 h 61215"/>
                <a:gd name="connsiteX9" fmla="*/ 9038 w 50729"/>
                <a:gd name="connsiteY9" fmla="*/ 1193 h 61215"/>
                <a:gd name="connsiteX10" fmla="*/ 9038 w 50729"/>
                <a:gd name="connsiteY10" fmla="*/ 12022 h 61215"/>
                <a:gd name="connsiteX11" fmla="*/ 29330 w 50729"/>
                <a:gd name="connsiteY11" fmla="*/ 0 h 61215"/>
                <a:gd name="connsiteX12" fmla="*/ 50730 w 50729"/>
                <a:gd name="connsiteY12" fmla="*/ 21400 h 6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29" h="61215">
                  <a:moveTo>
                    <a:pt x="50730" y="21400"/>
                  </a:moveTo>
                  <a:lnTo>
                    <a:pt x="50730" y="61216"/>
                  </a:lnTo>
                  <a:lnTo>
                    <a:pt x="41692" y="61216"/>
                  </a:lnTo>
                  <a:lnTo>
                    <a:pt x="41692" y="21997"/>
                  </a:lnTo>
                  <a:cubicBezTo>
                    <a:pt x="41692" y="12362"/>
                    <a:pt x="35468" y="8441"/>
                    <a:pt x="28306" y="8441"/>
                  </a:cubicBezTo>
                  <a:cubicBezTo>
                    <a:pt x="21400" y="8441"/>
                    <a:pt x="14920" y="13045"/>
                    <a:pt x="9038" y="20462"/>
                  </a:cubicBezTo>
                  <a:lnTo>
                    <a:pt x="9038" y="61216"/>
                  </a:lnTo>
                  <a:lnTo>
                    <a:pt x="0" y="61216"/>
                  </a:lnTo>
                  <a:lnTo>
                    <a:pt x="0" y="1193"/>
                  </a:lnTo>
                  <a:lnTo>
                    <a:pt x="9038" y="1193"/>
                  </a:lnTo>
                  <a:lnTo>
                    <a:pt x="9038" y="12022"/>
                  </a:lnTo>
                  <a:cubicBezTo>
                    <a:pt x="13642" y="5286"/>
                    <a:pt x="19866" y="0"/>
                    <a:pt x="29330" y="0"/>
                  </a:cubicBezTo>
                  <a:cubicBezTo>
                    <a:pt x="40669" y="0"/>
                    <a:pt x="50730" y="6906"/>
                    <a:pt x="50730" y="2140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3" name="Freeform: Shape 542">
              <a:extLst>
                <a:ext uri="{FF2B5EF4-FFF2-40B4-BE49-F238E27FC236}">
                  <a16:creationId xmlns:a16="http://schemas.microsoft.com/office/drawing/2014/main" id="{DE9D7E52-6374-A4B4-127B-9E7119E9E39A}"/>
                </a:ext>
              </a:extLst>
            </p:cNvPr>
            <p:cNvSpPr/>
            <p:nvPr/>
          </p:nvSpPr>
          <p:spPr>
            <a:xfrm>
              <a:off x="5684806" y="4424817"/>
              <a:ext cx="13470" cy="86026"/>
            </a:xfrm>
            <a:custGeom>
              <a:avLst/>
              <a:gdLst>
                <a:gd name="connsiteX0" fmla="*/ 0 w 13470"/>
                <a:gd name="connsiteY0" fmla="*/ 6565 h 86026"/>
                <a:gd name="connsiteX1" fmla="*/ 6735 w 13470"/>
                <a:gd name="connsiteY1" fmla="*/ 0 h 86026"/>
                <a:gd name="connsiteX2" fmla="*/ 13471 w 13470"/>
                <a:gd name="connsiteY2" fmla="*/ 6565 h 86026"/>
                <a:gd name="connsiteX3" fmla="*/ 6735 w 13470"/>
                <a:gd name="connsiteY3" fmla="*/ 13300 h 86026"/>
                <a:gd name="connsiteX4" fmla="*/ 0 w 13470"/>
                <a:gd name="connsiteY4" fmla="*/ 6565 h 86026"/>
                <a:gd name="connsiteX5" fmla="*/ 2131 w 13470"/>
                <a:gd name="connsiteY5" fmla="*/ 26004 h 86026"/>
                <a:gd name="connsiteX6" fmla="*/ 11168 w 13470"/>
                <a:gd name="connsiteY6" fmla="*/ 26004 h 86026"/>
                <a:gd name="connsiteX7" fmla="*/ 11168 w 13470"/>
                <a:gd name="connsiteY7" fmla="*/ 86026 h 86026"/>
                <a:gd name="connsiteX8" fmla="*/ 2131 w 13470"/>
                <a:gd name="connsiteY8" fmla="*/ 86026 h 86026"/>
                <a:gd name="connsiteX9" fmla="*/ 2131 w 13470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0" h="86026">
                  <a:moveTo>
                    <a:pt x="0" y="6565"/>
                  </a:moveTo>
                  <a:cubicBezTo>
                    <a:pt x="0" y="2813"/>
                    <a:pt x="2899" y="0"/>
                    <a:pt x="6735" y="0"/>
                  </a:cubicBezTo>
                  <a:cubicBezTo>
                    <a:pt x="10487" y="0"/>
                    <a:pt x="13471" y="2813"/>
                    <a:pt x="13471" y="6565"/>
                  </a:cubicBezTo>
                  <a:cubicBezTo>
                    <a:pt x="13471" y="10316"/>
                    <a:pt x="10487" y="13300"/>
                    <a:pt x="6735" y="13300"/>
                  </a:cubicBezTo>
                  <a:cubicBezTo>
                    <a:pt x="2899" y="13300"/>
                    <a:pt x="0" y="10316"/>
                    <a:pt x="0" y="6565"/>
                  </a:cubicBezTo>
                  <a:close/>
                  <a:moveTo>
                    <a:pt x="2131" y="26004"/>
                  </a:moveTo>
                  <a:lnTo>
                    <a:pt x="11168" y="26004"/>
                  </a:lnTo>
                  <a:lnTo>
                    <a:pt x="11168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4" name="Freeform: Shape 543">
              <a:extLst>
                <a:ext uri="{FF2B5EF4-FFF2-40B4-BE49-F238E27FC236}">
                  <a16:creationId xmlns:a16="http://schemas.microsoft.com/office/drawing/2014/main" id="{8F2552CC-6821-0A58-52B8-7A70D45D5D76}"/>
                </a:ext>
              </a:extLst>
            </p:cNvPr>
            <p:cNvSpPr/>
            <p:nvPr/>
          </p:nvSpPr>
          <p:spPr>
            <a:xfrm>
              <a:off x="5712941" y="4449542"/>
              <a:ext cx="49706" cy="62242"/>
            </a:xfrm>
            <a:custGeom>
              <a:avLst/>
              <a:gdLst>
                <a:gd name="connsiteX0" fmla="*/ 0 w 49706"/>
                <a:gd name="connsiteY0" fmla="*/ 31119 h 62242"/>
                <a:gd name="connsiteX1" fmla="*/ 33336 w 49706"/>
                <a:gd name="connsiteY1" fmla="*/ 0 h 62242"/>
                <a:gd name="connsiteX2" fmla="*/ 49707 w 49706"/>
                <a:gd name="connsiteY2" fmla="*/ 1961 h 62242"/>
                <a:gd name="connsiteX3" fmla="*/ 49707 w 49706"/>
                <a:gd name="connsiteY3" fmla="*/ 10913 h 62242"/>
                <a:gd name="connsiteX4" fmla="*/ 33336 w 49706"/>
                <a:gd name="connsiteY4" fmla="*/ 7929 h 62242"/>
                <a:gd name="connsiteX5" fmla="*/ 9294 w 49706"/>
                <a:gd name="connsiteY5" fmla="*/ 31034 h 62242"/>
                <a:gd name="connsiteX6" fmla="*/ 33336 w 49706"/>
                <a:gd name="connsiteY6" fmla="*/ 54310 h 62242"/>
                <a:gd name="connsiteX7" fmla="*/ 49707 w 49706"/>
                <a:gd name="connsiteY7" fmla="*/ 51326 h 62242"/>
                <a:gd name="connsiteX8" fmla="*/ 49707 w 49706"/>
                <a:gd name="connsiteY8" fmla="*/ 60278 h 62242"/>
                <a:gd name="connsiteX9" fmla="*/ 33422 w 49706"/>
                <a:gd name="connsiteY9" fmla="*/ 62239 h 62242"/>
                <a:gd name="connsiteX10" fmla="*/ 0 w 49706"/>
                <a:gd name="connsiteY10" fmla="*/ 31119 h 6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06" h="62242">
                  <a:moveTo>
                    <a:pt x="0" y="31119"/>
                  </a:moveTo>
                  <a:cubicBezTo>
                    <a:pt x="0" y="13385"/>
                    <a:pt x="13557" y="0"/>
                    <a:pt x="33336" y="0"/>
                  </a:cubicBezTo>
                  <a:cubicBezTo>
                    <a:pt x="37685" y="0"/>
                    <a:pt x="43567" y="597"/>
                    <a:pt x="49707" y="1961"/>
                  </a:cubicBezTo>
                  <a:lnTo>
                    <a:pt x="49707" y="10913"/>
                  </a:lnTo>
                  <a:cubicBezTo>
                    <a:pt x="43738" y="9038"/>
                    <a:pt x="38622" y="7929"/>
                    <a:pt x="33336" y="7929"/>
                  </a:cubicBezTo>
                  <a:cubicBezTo>
                    <a:pt x="19098" y="7929"/>
                    <a:pt x="9294" y="17904"/>
                    <a:pt x="9294" y="31034"/>
                  </a:cubicBezTo>
                  <a:cubicBezTo>
                    <a:pt x="9294" y="44250"/>
                    <a:pt x="19183" y="54310"/>
                    <a:pt x="33336" y="54310"/>
                  </a:cubicBezTo>
                  <a:cubicBezTo>
                    <a:pt x="38708" y="54310"/>
                    <a:pt x="43652" y="53287"/>
                    <a:pt x="49707" y="51326"/>
                  </a:cubicBezTo>
                  <a:lnTo>
                    <a:pt x="49707" y="60278"/>
                  </a:lnTo>
                  <a:cubicBezTo>
                    <a:pt x="43567" y="61813"/>
                    <a:pt x="37685" y="62239"/>
                    <a:pt x="33422" y="62239"/>
                  </a:cubicBezTo>
                  <a:cubicBezTo>
                    <a:pt x="13641" y="62495"/>
                    <a:pt x="0" y="49194"/>
                    <a:pt x="0" y="31119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5" name="Freeform: Shape 544">
              <a:extLst>
                <a:ext uri="{FF2B5EF4-FFF2-40B4-BE49-F238E27FC236}">
                  <a16:creationId xmlns:a16="http://schemas.microsoft.com/office/drawing/2014/main" id="{1C84C1E0-8CEE-8A9D-0743-53F2926A4418}"/>
                </a:ext>
              </a:extLst>
            </p:cNvPr>
            <p:cNvSpPr/>
            <p:nvPr/>
          </p:nvSpPr>
          <p:spPr>
            <a:xfrm>
              <a:off x="5777908" y="4424817"/>
              <a:ext cx="13471" cy="86026"/>
            </a:xfrm>
            <a:custGeom>
              <a:avLst/>
              <a:gdLst>
                <a:gd name="connsiteX0" fmla="*/ 0 w 13471"/>
                <a:gd name="connsiteY0" fmla="*/ 6565 h 86026"/>
                <a:gd name="connsiteX1" fmla="*/ 6736 w 13471"/>
                <a:gd name="connsiteY1" fmla="*/ 0 h 86026"/>
                <a:gd name="connsiteX2" fmla="*/ 13472 w 13471"/>
                <a:gd name="connsiteY2" fmla="*/ 6565 h 86026"/>
                <a:gd name="connsiteX3" fmla="*/ 6736 w 13471"/>
                <a:gd name="connsiteY3" fmla="*/ 13300 h 86026"/>
                <a:gd name="connsiteX4" fmla="*/ 0 w 13471"/>
                <a:gd name="connsiteY4" fmla="*/ 6565 h 86026"/>
                <a:gd name="connsiteX5" fmla="*/ 2131 w 13471"/>
                <a:gd name="connsiteY5" fmla="*/ 26004 h 86026"/>
                <a:gd name="connsiteX6" fmla="*/ 11169 w 13471"/>
                <a:gd name="connsiteY6" fmla="*/ 26004 h 86026"/>
                <a:gd name="connsiteX7" fmla="*/ 11169 w 13471"/>
                <a:gd name="connsiteY7" fmla="*/ 86026 h 86026"/>
                <a:gd name="connsiteX8" fmla="*/ 2131 w 13471"/>
                <a:gd name="connsiteY8" fmla="*/ 86026 h 86026"/>
                <a:gd name="connsiteX9" fmla="*/ 2131 w 13471"/>
                <a:gd name="connsiteY9" fmla="*/ 26004 h 8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71" h="86026">
                  <a:moveTo>
                    <a:pt x="0" y="6565"/>
                  </a:moveTo>
                  <a:cubicBezTo>
                    <a:pt x="0" y="2813"/>
                    <a:pt x="2900" y="0"/>
                    <a:pt x="6736" y="0"/>
                  </a:cubicBezTo>
                  <a:cubicBezTo>
                    <a:pt x="10487" y="0"/>
                    <a:pt x="13472" y="2813"/>
                    <a:pt x="13472" y="6565"/>
                  </a:cubicBezTo>
                  <a:cubicBezTo>
                    <a:pt x="13472" y="10316"/>
                    <a:pt x="10487" y="13300"/>
                    <a:pt x="6736" y="13300"/>
                  </a:cubicBezTo>
                  <a:cubicBezTo>
                    <a:pt x="2984" y="13300"/>
                    <a:pt x="0" y="10316"/>
                    <a:pt x="0" y="6565"/>
                  </a:cubicBezTo>
                  <a:close/>
                  <a:moveTo>
                    <a:pt x="2131" y="26004"/>
                  </a:moveTo>
                  <a:lnTo>
                    <a:pt x="11169" y="26004"/>
                  </a:lnTo>
                  <a:lnTo>
                    <a:pt x="11169" y="86026"/>
                  </a:lnTo>
                  <a:lnTo>
                    <a:pt x="2131" y="86026"/>
                  </a:lnTo>
                  <a:lnTo>
                    <a:pt x="2131" y="26004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6" name="Freeform: Shape 545">
              <a:extLst>
                <a:ext uri="{FF2B5EF4-FFF2-40B4-BE49-F238E27FC236}">
                  <a16:creationId xmlns:a16="http://schemas.microsoft.com/office/drawing/2014/main" id="{0263D230-3D4B-1EE2-6DA7-D3D1373EF4FC}"/>
                </a:ext>
              </a:extLst>
            </p:cNvPr>
            <p:cNvSpPr/>
            <p:nvPr/>
          </p:nvSpPr>
          <p:spPr>
            <a:xfrm>
              <a:off x="5804338" y="4434792"/>
              <a:ext cx="38451" cy="77244"/>
            </a:xfrm>
            <a:custGeom>
              <a:avLst/>
              <a:gdLst>
                <a:gd name="connsiteX0" fmla="*/ 18331 w 38451"/>
                <a:gd name="connsiteY0" fmla="*/ 23446 h 77244"/>
                <a:gd name="connsiteX1" fmla="*/ 18331 w 38451"/>
                <a:gd name="connsiteY1" fmla="*/ 57806 h 77244"/>
                <a:gd name="connsiteX2" fmla="*/ 28306 w 38451"/>
                <a:gd name="connsiteY2" fmla="*/ 69230 h 77244"/>
                <a:gd name="connsiteX3" fmla="*/ 36918 w 38451"/>
                <a:gd name="connsiteY3" fmla="*/ 68292 h 77244"/>
                <a:gd name="connsiteX4" fmla="*/ 36918 w 38451"/>
                <a:gd name="connsiteY4" fmla="*/ 76563 h 77244"/>
                <a:gd name="connsiteX5" fmla="*/ 27880 w 38451"/>
                <a:gd name="connsiteY5" fmla="*/ 77244 h 77244"/>
                <a:gd name="connsiteX6" fmla="*/ 9294 w 38451"/>
                <a:gd name="connsiteY6" fmla="*/ 58061 h 77244"/>
                <a:gd name="connsiteX7" fmla="*/ 9294 w 38451"/>
                <a:gd name="connsiteY7" fmla="*/ 23446 h 77244"/>
                <a:gd name="connsiteX8" fmla="*/ 0 w 38451"/>
                <a:gd name="connsiteY8" fmla="*/ 23446 h 77244"/>
                <a:gd name="connsiteX9" fmla="*/ 0 w 38451"/>
                <a:gd name="connsiteY9" fmla="*/ 16029 h 77244"/>
                <a:gd name="connsiteX10" fmla="*/ 9294 w 38451"/>
                <a:gd name="connsiteY10" fmla="*/ 16029 h 77244"/>
                <a:gd name="connsiteX11" fmla="*/ 9294 w 38451"/>
                <a:gd name="connsiteY11" fmla="*/ 0 h 77244"/>
                <a:gd name="connsiteX12" fmla="*/ 18331 w 38451"/>
                <a:gd name="connsiteY12" fmla="*/ 0 h 77244"/>
                <a:gd name="connsiteX13" fmla="*/ 18331 w 38451"/>
                <a:gd name="connsiteY13" fmla="*/ 16029 h 77244"/>
                <a:gd name="connsiteX14" fmla="*/ 38452 w 38451"/>
                <a:gd name="connsiteY14" fmla="*/ 16029 h 77244"/>
                <a:gd name="connsiteX15" fmla="*/ 38452 w 38451"/>
                <a:gd name="connsiteY15" fmla="*/ 23446 h 77244"/>
                <a:gd name="connsiteX16" fmla="*/ 18331 w 38451"/>
                <a:gd name="connsiteY16" fmla="*/ 23446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451" h="77244">
                  <a:moveTo>
                    <a:pt x="18331" y="23446"/>
                  </a:moveTo>
                  <a:lnTo>
                    <a:pt x="18331" y="57806"/>
                  </a:lnTo>
                  <a:cubicBezTo>
                    <a:pt x="18331" y="64882"/>
                    <a:pt x="21997" y="69230"/>
                    <a:pt x="28306" y="69230"/>
                  </a:cubicBezTo>
                  <a:cubicBezTo>
                    <a:pt x="30097" y="69230"/>
                    <a:pt x="31632" y="69230"/>
                    <a:pt x="36918" y="68292"/>
                  </a:cubicBezTo>
                  <a:lnTo>
                    <a:pt x="36918" y="76563"/>
                  </a:lnTo>
                  <a:cubicBezTo>
                    <a:pt x="33251" y="77159"/>
                    <a:pt x="30523" y="77244"/>
                    <a:pt x="27880" y="77244"/>
                  </a:cubicBezTo>
                  <a:cubicBezTo>
                    <a:pt x="16797" y="77244"/>
                    <a:pt x="9294" y="69827"/>
                    <a:pt x="9294" y="58061"/>
                  </a:cubicBezTo>
                  <a:lnTo>
                    <a:pt x="9294" y="23446"/>
                  </a:lnTo>
                  <a:lnTo>
                    <a:pt x="0" y="23446"/>
                  </a:lnTo>
                  <a:lnTo>
                    <a:pt x="0" y="16029"/>
                  </a:lnTo>
                  <a:lnTo>
                    <a:pt x="9294" y="16029"/>
                  </a:lnTo>
                  <a:lnTo>
                    <a:pt x="9294" y="0"/>
                  </a:lnTo>
                  <a:lnTo>
                    <a:pt x="18331" y="0"/>
                  </a:lnTo>
                  <a:lnTo>
                    <a:pt x="18331" y="16029"/>
                  </a:lnTo>
                  <a:lnTo>
                    <a:pt x="38452" y="16029"/>
                  </a:lnTo>
                  <a:lnTo>
                    <a:pt x="38452" y="23446"/>
                  </a:lnTo>
                  <a:lnTo>
                    <a:pt x="18331" y="23446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7" name="Freeform: Shape 546">
              <a:extLst>
                <a:ext uri="{FF2B5EF4-FFF2-40B4-BE49-F238E27FC236}">
                  <a16:creationId xmlns:a16="http://schemas.microsoft.com/office/drawing/2014/main" id="{31C8709B-96BD-0A58-393F-E6B60C6D71BC}"/>
                </a:ext>
              </a:extLst>
            </p:cNvPr>
            <p:cNvSpPr/>
            <p:nvPr/>
          </p:nvSpPr>
          <p:spPr>
            <a:xfrm>
              <a:off x="5848673" y="4450821"/>
              <a:ext cx="58572" cy="80058"/>
            </a:xfrm>
            <a:custGeom>
              <a:avLst/>
              <a:gdLst>
                <a:gd name="connsiteX0" fmla="*/ 58573 w 58572"/>
                <a:gd name="connsiteY0" fmla="*/ 0 h 80058"/>
                <a:gd name="connsiteX1" fmla="*/ 25407 w 58572"/>
                <a:gd name="connsiteY1" fmla="*/ 80058 h 80058"/>
                <a:gd name="connsiteX2" fmla="*/ 14323 w 58572"/>
                <a:gd name="connsiteY2" fmla="*/ 80058 h 80058"/>
                <a:gd name="connsiteX3" fmla="*/ 26345 w 58572"/>
                <a:gd name="connsiteY3" fmla="*/ 55674 h 80058"/>
                <a:gd name="connsiteX4" fmla="*/ 0 w 58572"/>
                <a:gd name="connsiteY4" fmla="*/ 0 h 80058"/>
                <a:gd name="connsiteX5" fmla="*/ 10231 w 58572"/>
                <a:gd name="connsiteY5" fmla="*/ 0 h 80058"/>
                <a:gd name="connsiteX6" fmla="*/ 31034 w 58572"/>
                <a:gd name="connsiteY6" fmla="*/ 46040 h 80058"/>
                <a:gd name="connsiteX7" fmla="*/ 48257 w 58572"/>
                <a:gd name="connsiteY7" fmla="*/ 0 h 80058"/>
                <a:gd name="connsiteX8" fmla="*/ 58573 w 58572"/>
                <a:gd name="connsiteY8" fmla="*/ 0 h 80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572" h="80058">
                  <a:moveTo>
                    <a:pt x="58573" y="0"/>
                  </a:moveTo>
                  <a:lnTo>
                    <a:pt x="25407" y="80058"/>
                  </a:lnTo>
                  <a:lnTo>
                    <a:pt x="14323" y="80058"/>
                  </a:lnTo>
                  <a:lnTo>
                    <a:pt x="26345" y="55674"/>
                  </a:lnTo>
                  <a:lnTo>
                    <a:pt x="0" y="0"/>
                  </a:lnTo>
                  <a:lnTo>
                    <a:pt x="10231" y="0"/>
                  </a:lnTo>
                  <a:lnTo>
                    <a:pt x="31034" y="46040"/>
                  </a:lnTo>
                  <a:lnTo>
                    <a:pt x="48257" y="0"/>
                  </a:lnTo>
                  <a:lnTo>
                    <a:pt x="58573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48" name="Graphic 2">
            <a:extLst>
              <a:ext uri="{FF2B5EF4-FFF2-40B4-BE49-F238E27FC236}">
                <a16:creationId xmlns:a16="http://schemas.microsoft.com/office/drawing/2014/main" id="{C3890AAD-E15D-5AA8-2D43-D296CFD73B4D}"/>
              </a:ext>
            </a:extLst>
          </p:cNvPr>
          <p:cNvGrpSpPr/>
          <p:nvPr/>
        </p:nvGrpSpPr>
        <p:grpSpPr>
          <a:xfrm>
            <a:off x="6268146" y="4426522"/>
            <a:ext cx="848069" cy="101542"/>
            <a:chOff x="6268146" y="4426522"/>
            <a:chExt cx="848069" cy="101542"/>
          </a:xfrm>
          <a:solidFill>
            <a:srgbClr val="010202"/>
          </a:solidFill>
        </p:grpSpPr>
        <p:sp>
          <p:nvSpPr>
            <p:cNvPr id="549" name="Freeform: Shape 548">
              <a:extLst>
                <a:ext uri="{FF2B5EF4-FFF2-40B4-BE49-F238E27FC236}">
                  <a16:creationId xmlns:a16="http://schemas.microsoft.com/office/drawing/2014/main" id="{55B83FF3-5986-1565-2674-F269170090E4}"/>
                </a:ext>
              </a:extLst>
            </p:cNvPr>
            <p:cNvSpPr/>
            <p:nvPr/>
          </p:nvSpPr>
          <p:spPr>
            <a:xfrm>
              <a:off x="6268146" y="4430018"/>
              <a:ext cx="60193" cy="78864"/>
            </a:xfrm>
            <a:custGeom>
              <a:avLst/>
              <a:gdLst>
                <a:gd name="connsiteX0" fmla="*/ 60193 w 60193"/>
                <a:gd name="connsiteY0" fmla="*/ 56867 h 78864"/>
                <a:gd name="connsiteX1" fmla="*/ 34360 w 60193"/>
                <a:gd name="connsiteY1" fmla="*/ 78864 h 78864"/>
                <a:gd name="connsiteX2" fmla="*/ 0 w 60193"/>
                <a:gd name="connsiteY2" fmla="*/ 78864 h 78864"/>
                <a:gd name="connsiteX3" fmla="*/ 0 w 60193"/>
                <a:gd name="connsiteY3" fmla="*/ 0 h 78864"/>
                <a:gd name="connsiteX4" fmla="*/ 33933 w 60193"/>
                <a:gd name="connsiteY4" fmla="*/ 0 h 78864"/>
                <a:gd name="connsiteX5" fmla="*/ 58062 w 60193"/>
                <a:gd name="connsiteY5" fmla="*/ 18927 h 78864"/>
                <a:gd name="connsiteX6" fmla="*/ 42033 w 60193"/>
                <a:gd name="connsiteY6" fmla="*/ 36917 h 78864"/>
                <a:gd name="connsiteX7" fmla="*/ 60193 w 60193"/>
                <a:gd name="connsiteY7" fmla="*/ 56867 h 78864"/>
                <a:gd name="connsiteX8" fmla="*/ 8953 w 60193"/>
                <a:gd name="connsiteY8" fmla="*/ 8014 h 78864"/>
                <a:gd name="connsiteX9" fmla="*/ 8953 w 60193"/>
                <a:gd name="connsiteY9" fmla="*/ 33507 h 78864"/>
                <a:gd name="connsiteX10" fmla="*/ 32399 w 60193"/>
                <a:gd name="connsiteY10" fmla="*/ 33507 h 78864"/>
                <a:gd name="connsiteX11" fmla="*/ 49109 w 60193"/>
                <a:gd name="connsiteY11" fmla="*/ 19951 h 78864"/>
                <a:gd name="connsiteX12" fmla="*/ 34018 w 60193"/>
                <a:gd name="connsiteY12" fmla="*/ 8014 h 78864"/>
                <a:gd name="connsiteX13" fmla="*/ 8953 w 60193"/>
                <a:gd name="connsiteY13" fmla="*/ 8014 h 78864"/>
                <a:gd name="connsiteX14" fmla="*/ 51155 w 60193"/>
                <a:gd name="connsiteY14" fmla="*/ 56186 h 78864"/>
                <a:gd name="connsiteX15" fmla="*/ 32228 w 60193"/>
                <a:gd name="connsiteY15" fmla="*/ 41351 h 78864"/>
                <a:gd name="connsiteX16" fmla="*/ 8867 w 60193"/>
                <a:gd name="connsiteY16" fmla="*/ 41351 h 78864"/>
                <a:gd name="connsiteX17" fmla="*/ 8867 w 60193"/>
                <a:gd name="connsiteY17" fmla="*/ 70850 h 78864"/>
                <a:gd name="connsiteX18" fmla="*/ 34360 w 60193"/>
                <a:gd name="connsiteY18" fmla="*/ 70850 h 78864"/>
                <a:gd name="connsiteX19" fmla="*/ 51155 w 60193"/>
                <a:gd name="connsiteY19" fmla="*/ 56186 h 78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0193" h="78864">
                  <a:moveTo>
                    <a:pt x="60193" y="56867"/>
                  </a:moveTo>
                  <a:cubicBezTo>
                    <a:pt x="60193" y="69230"/>
                    <a:pt x="49194" y="78864"/>
                    <a:pt x="34360" y="78864"/>
                  </a:cubicBezTo>
                  <a:lnTo>
                    <a:pt x="0" y="78864"/>
                  </a:lnTo>
                  <a:lnTo>
                    <a:pt x="0" y="0"/>
                  </a:lnTo>
                  <a:lnTo>
                    <a:pt x="33933" y="0"/>
                  </a:lnTo>
                  <a:cubicBezTo>
                    <a:pt x="48769" y="0"/>
                    <a:pt x="58062" y="7759"/>
                    <a:pt x="58062" y="18927"/>
                  </a:cubicBezTo>
                  <a:cubicBezTo>
                    <a:pt x="58062" y="26345"/>
                    <a:pt x="53969" y="34786"/>
                    <a:pt x="42033" y="36917"/>
                  </a:cubicBezTo>
                  <a:cubicBezTo>
                    <a:pt x="54651" y="39049"/>
                    <a:pt x="60193" y="48257"/>
                    <a:pt x="60193" y="56867"/>
                  </a:cubicBezTo>
                  <a:close/>
                  <a:moveTo>
                    <a:pt x="8953" y="8014"/>
                  </a:moveTo>
                  <a:lnTo>
                    <a:pt x="8953" y="33507"/>
                  </a:lnTo>
                  <a:lnTo>
                    <a:pt x="32399" y="33507"/>
                  </a:lnTo>
                  <a:cubicBezTo>
                    <a:pt x="43738" y="33507"/>
                    <a:pt x="49109" y="26942"/>
                    <a:pt x="49109" y="19951"/>
                  </a:cubicBezTo>
                  <a:cubicBezTo>
                    <a:pt x="49109" y="12704"/>
                    <a:pt x="43397" y="8014"/>
                    <a:pt x="34018" y="8014"/>
                  </a:cubicBezTo>
                  <a:lnTo>
                    <a:pt x="8953" y="8014"/>
                  </a:lnTo>
                  <a:close/>
                  <a:moveTo>
                    <a:pt x="51155" y="56186"/>
                  </a:moveTo>
                  <a:cubicBezTo>
                    <a:pt x="51155" y="49962"/>
                    <a:pt x="47063" y="41351"/>
                    <a:pt x="32228" y="41351"/>
                  </a:cubicBezTo>
                  <a:lnTo>
                    <a:pt x="8867" y="41351"/>
                  </a:lnTo>
                  <a:lnTo>
                    <a:pt x="8867" y="70850"/>
                  </a:lnTo>
                  <a:lnTo>
                    <a:pt x="34360" y="70850"/>
                  </a:lnTo>
                  <a:cubicBezTo>
                    <a:pt x="43994" y="70850"/>
                    <a:pt x="51155" y="64541"/>
                    <a:pt x="51155" y="56186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:a16="http://schemas.microsoft.com/office/drawing/2014/main" id="{17C34376-21BB-B55B-BF94-6B6419117240}"/>
                </a:ext>
              </a:extLst>
            </p:cNvPr>
            <p:cNvSpPr/>
            <p:nvPr/>
          </p:nvSpPr>
          <p:spPr>
            <a:xfrm>
              <a:off x="6342833" y="4426522"/>
              <a:ext cx="12788" cy="82359"/>
            </a:xfrm>
            <a:custGeom>
              <a:avLst/>
              <a:gdLst>
                <a:gd name="connsiteX0" fmla="*/ 0 w 12788"/>
                <a:gd name="connsiteY0" fmla="*/ 6309 h 82359"/>
                <a:gd name="connsiteX1" fmla="*/ 6394 w 12788"/>
                <a:gd name="connsiteY1" fmla="*/ 0 h 82359"/>
                <a:gd name="connsiteX2" fmla="*/ 12789 w 12788"/>
                <a:gd name="connsiteY2" fmla="*/ 6309 h 82359"/>
                <a:gd name="connsiteX3" fmla="*/ 6394 w 12788"/>
                <a:gd name="connsiteY3" fmla="*/ 12703 h 82359"/>
                <a:gd name="connsiteX4" fmla="*/ 0 w 12788"/>
                <a:gd name="connsiteY4" fmla="*/ 6309 h 82359"/>
                <a:gd name="connsiteX5" fmla="*/ 2046 w 12788"/>
                <a:gd name="connsiteY5" fmla="*/ 24895 h 82359"/>
                <a:gd name="connsiteX6" fmla="*/ 10743 w 12788"/>
                <a:gd name="connsiteY6" fmla="*/ 24895 h 82359"/>
                <a:gd name="connsiteX7" fmla="*/ 10743 w 12788"/>
                <a:gd name="connsiteY7" fmla="*/ 82360 h 82359"/>
                <a:gd name="connsiteX8" fmla="*/ 2046 w 12788"/>
                <a:gd name="connsiteY8" fmla="*/ 82360 h 82359"/>
                <a:gd name="connsiteX9" fmla="*/ 2046 w 12788"/>
                <a:gd name="connsiteY9" fmla="*/ 24895 h 82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88" h="82359">
                  <a:moveTo>
                    <a:pt x="0" y="6309"/>
                  </a:moveTo>
                  <a:cubicBezTo>
                    <a:pt x="0" y="2728"/>
                    <a:pt x="2814" y="0"/>
                    <a:pt x="6394" y="0"/>
                  </a:cubicBezTo>
                  <a:cubicBezTo>
                    <a:pt x="9976" y="0"/>
                    <a:pt x="12789" y="2728"/>
                    <a:pt x="12789" y="6309"/>
                  </a:cubicBezTo>
                  <a:cubicBezTo>
                    <a:pt x="12789" y="9890"/>
                    <a:pt x="9976" y="12703"/>
                    <a:pt x="6394" y="12703"/>
                  </a:cubicBezTo>
                  <a:cubicBezTo>
                    <a:pt x="2814" y="12703"/>
                    <a:pt x="0" y="9890"/>
                    <a:pt x="0" y="6309"/>
                  </a:cubicBezTo>
                  <a:close/>
                  <a:moveTo>
                    <a:pt x="2046" y="24895"/>
                  </a:moveTo>
                  <a:lnTo>
                    <a:pt x="10743" y="24895"/>
                  </a:lnTo>
                  <a:lnTo>
                    <a:pt x="10743" y="82360"/>
                  </a:lnTo>
                  <a:lnTo>
                    <a:pt x="2046" y="82360"/>
                  </a:lnTo>
                  <a:lnTo>
                    <a:pt x="2046" y="24895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1" name="Freeform: Shape 550">
              <a:extLst>
                <a:ext uri="{FF2B5EF4-FFF2-40B4-BE49-F238E27FC236}">
                  <a16:creationId xmlns:a16="http://schemas.microsoft.com/office/drawing/2014/main" id="{70DA0E80-03CB-6D6B-E076-7CB1A6F5931C}"/>
                </a:ext>
              </a:extLst>
            </p:cNvPr>
            <p:cNvSpPr/>
            <p:nvPr/>
          </p:nvSpPr>
          <p:spPr>
            <a:xfrm>
              <a:off x="6369775" y="4450309"/>
              <a:ext cx="60192" cy="59681"/>
            </a:xfrm>
            <a:custGeom>
              <a:avLst/>
              <a:gdLst>
                <a:gd name="connsiteX0" fmla="*/ 0 w 60192"/>
                <a:gd name="connsiteY0" fmla="*/ 29841 h 59681"/>
                <a:gd name="connsiteX1" fmla="*/ 30097 w 60192"/>
                <a:gd name="connsiteY1" fmla="*/ 0 h 59681"/>
                <a:gd name="connsiteX2" fmla="*/ 60192 w 60192"/>
                <a:gd name="connsiteY2" fmla="*/ 29841 h 59681"/>
                <a:gd name="connsiteX3" fmla="*/ 30097 w 60192"/>
                <a:gd name="connsiteY3" fmla="*/ 59681 h 59681"/>
                <a:gd name="connsiteX4" fmla="*/ 0 w 60192"/>
                <a:gd name="connsiteY4" fmla="*/ 29841 h 59681"/>
                <a:gd name="connsiteX5" fmla="*/ 51241 w 60192"/>
                <a:gd name="connsiteY5" fmla="*/ 29841 h 59681"/>
                <a:gd name="connsiteX6" fmla="*/ 30097 w 60192"/>
                <a:gd name="connsiteY6" fmla="*/ 7673 h 59681"/>
                <a:gd name="connsiteX7" fmla="*/ 8953 w 60192"/>
                <a:gd name="connsiteY7" fmla="*/ 29841 h 59681"/>
                <a:gd name="connsiteX8" fmla="*/ 30097 w 60192"/>
                <a:gd name="connsiteY8" fmla="*/ 52008 h 59681"/>
                <a:gd name="connsiteX9" fmla="*/ 51241 w 60192"/>
                <a:gd name="connsiteY9" fmla="*/ 29841 h 59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192" h="59681">
                  <a:moveTo>
                    <a:pt x="0" y="29841"/>
                  </a:moveTo>
                  <a:cubicBezTo>
                    <a:pt x="0" y="12703"/>
                    <a:pt x="12959" y="0"/>
                    <a:pt x="30097" y="0"/>
                  </a:cubicBezTo>
                  <a:cubicBezTo>
                    <a:pt x="47234" y="0"/>
                    <a:pt x="60192" y="12703"/>
                    <a:pt x="60192" y="29841"/>
                  </a:cubicBezTo>
                  <a:cubicBezTo>
                    <a:pt x="60192" y="46978"/>
                    <a:pt x="47234" y="59681"/>
                    <a:pt x="30097" y="59681"/>
                  </a:cubicBezTo>
                  <a:cubicBezTo>
                    <a:pt x="12959" y="59681"/>
                    <a:pt x="0" y="46978"/>
                    <a:pt x="0" y="29841"/>
                  </a:cubicBezTo>
                  <a:close/>
                  <a:moveTo>
                    <a:pt x="51241" y="29841"/>
                  </a:moveTo>
                  <a:cubicBezTo>
                    <a:pt x="51241" y="17137"/>
                    <a:pt x="42117" y="7673"/>
                    <a:pt x="30097" y="7673"/>
                  </a:cubicBezTo>
                  <a:cubicBezTo>
                    <a:pt x="18075" y="7673"/>
                    <a:pt x="8953" y="17137"/>
                    <a:pt x="8953" y="29841"/>
                  </a:cubicBezTo>
                  <a:cubicBezTo>
                    <a:pt x="8953" y="42544"/>
                    <a:pt x="18075" y="52008"/>
                    <a:pt x="30097" y="52008"/>
                  </a:cubicBezTo>
                  <a:cubicBezTo>
                    <a:pt x="42117" y="52008"/>
                    <a:pt x="51241" y="42544"/>
                    <a:pt x="51241" y="29841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2" name="Freeform: Shape 551">
              <a:extLst>
                <a:ext uri="{FF2B5EF4-FFF2-40B4-BE49-F238E27FC236}">
                  <a16:creationId xmlns:a16="http://schemas.microsoft.com/office/drawing/2014/main" id="{2014D6CE-61E6-4DEA-88C0-753BD82287AC}"/>
                </a:ext>
              </a:extLst>
            </p:cNvPr>
            <p:cNvSpPr/>
            <p:nvPr/>
          </p:nvSpPr>
          <p:spPr>
            <a:xfrm>
              <a:off x="6441222" y="4474182"/>
              <a:ext cx="32653" cy="7758"/>
            </a:xfrm>
            <a:custGeom>
              <a:avLst/>
              <a:gdLst>
                <a:gd name="connsiteX0" fmla="*/ 32654 w 32653"/>
                <a:gd name="connsiteY0" fmla="*/ 0 h 7758"/>
                <a:gd name="connsiteX1" fmla="*/ 32654 w 32653"/>
                <a:gd name="connsiteY1" fmla="*/ 7759 h 7758"/>
                <a:gd name="connsiteX2" fmla="*/ 0 w 32653"/>
                <a:gd name="connsiteY2" fmla="*/ 7759 h 7758"/>
                <a:gd name="connsiteX3" fmla="*/ 0 w 32653"/>
                <a:gd name="connsiteY3" fmla="*/ 0 h 7758"/>
                <a:gd name="connsiteX4" fmla="*/ 32654 w 32653"/>
                <a:gd name="connsiteY4" fmla="*/ 0 h 7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53" h="7758">
                  <a:moveTo>
                    <a:pt x="32654" y="0"/>
                  </a:moveTo>
                  <a:lnTo>
                    <a:pt x="32654" y="7759"/>
                  </a:lnTo>
                  <a:lnTo>
                    <a:pt x="0" y="7759"/>
                  </a:lnTo>
                  <a:lnTo>
                    <a:pt x="0" y="0"/>
                  </a:lnTo>
                  <a:lnTo>
                    <a:pt x="32654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3" name="Freeform: Shape 552">
              <a:extLst>
                <a:ext uri="{FF2B5EF4-FFF2-40B4-BE49-F238E27FC236}">
                  <a16:creationId xmlns:a16="http://schemas.microsoft.com/office/drawing/2014/main" id="{48C3C9DB-F364-BA01-01BB-249849B5822E}"/>
                </a:ext>
              </a:extLst>
            </p:cNvPr>
            <p:cNvSpPr/>
            <p:nvPr/>
          </p:nvSpPr>
          <p:spPr>
            <a:xfrm>
              <a:off x="6484533" y="4450139"/>
              <a:ext cx="46977" cy="59851"/>
            </a:xfrm>
            <a:custGeom>
              <a:avLst/>
              <a:gdLst>
                <a:gd name="connsiteX0" fmla="*/ 46978 w 46977"/>
                <a:gd name="connsiteY0" fmla="*/ 21997 h 59851"/>
                <a:gd name="connsiteX1" fmla="*/ 46978 w 46977"/>
                <a:gd name="connsiteY1" fmla="*/ 58743 h 59851"/>
                <a:gd name="connsiteX2" fmla="*/ 38281 w 46977"/>
                <a:gd name="connsiteY2" fmla="*/ 58743 h 59851"/>
                <a:gd name="connsiteX3" fmla="*/ 38281 w 46977"/>
                <a:gd name="connsiteY3" fmla="*/ 51496 h 59851"/>
                <a:gd name="connsiteX4" fmla="*/ 21144 w 46977"/>
                <a:gd name="connsiteY4" fmla="*/ 59852 h 59851"/>
                <a:gd name="connsiteX5" fmla="*/ 0 w 46977"/>
                <a:gd name="connsiteY5" fmla="*/ 41009 h 59851"/>
                <a:gd name="connsiteX6" fmla="*/ 21059 w 46977"/>
                <a:gd name="connsiteY6" fmla="*/ 22167 h 59851"/>
                <a:gd name="connsiteX7" fmla="*/ 38281 w 46977"/>
                <a:gd name="connsiteY7" fmla="*/ 30011 h 59851"/>
                <a:gd name="connsiteX8" fmla="*/ 38281 w 46977"/>
                <a:gd name="connsiteY8" fmla="*/ 22167 h 59851"/>
                <a:gd name="connsiteX9" fmla="*/ 22252 w 46977"/>
                <a:gd name="connsiteY9" fmla="*/ 7759 h 59851"/>
                <a:gd name="connsiteX10" fmla="*/ 5542 w 46977"/>
                <a:gd name="connsiteY10" fmla="*/ 12448 h 59851"/>
                <a:gd name="connsiteX11" fmla="*/ 5542 w 46977"/>
                <a:gd name="connsiteY11" fmla="*/ 3069 h 59851"/>
                <a:gd name="connsiteX12" fmla="*/ 23446 w 46977"/>
                <a:gd name="connsiteY12" fmla="*/ 0 h 59851"/>
                <a:gd name="connsiteX13" fmla="*/ 46978 w 46977"/>
                <a:gd name="connsiteY13" fmla="*/ 21997 h 59851"/>
                <a:gd name="connsiteX14" fmla="*/ 38366 w 46977"/>
                <a:gd name="connsiteY14" fmla="*/ 44505 h 59851"/>
                <a:gd name="connsiteX15" fmla="*/ 38366 w 46977"/>
                <a:gd name="connsiteY15" fmla="*/ 37514 h 59851"/>
                <a:gd name="connsiteX16" fmla="*/ 23020 w 46977"/>
                <a:gd name="connsiteY16" fmla="*/ 29073 h 59851"/>
                <a:gd name="connsiteX17" fmla="*/ 8953 w 46977"/>
                <a:gd name="connsiteY17" fmla="*/ 41009 h 59851"/>
                <a:gd name="connsiteX18" fmla="*/ 23020 w 46977"/>
                <a:gd name="connsiteY18" fmla="*/ 52946 h 59851"/>
                <a:gd name="connsiteX19" fmla="*/ 38366 w 46977"/>
                <a:gd name="connsiteY19" fmla="*/ 44505 h 59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6977" h="59851">
                  <a:moveTo>
                    <a:pt x="46978" y="21997"/>
                  </a:moveTo>
                  <a:lnTo>
                    <a:pt x="46978" y="58743"/>
                  </a:lnTo>
                  <a:lnTo>
                    <a:pt x="38281" y="58743"/>
                  </a:lnTo>
                  <a:lnTo>
                    <a:pt x="38281" y="51496"/>
                  </a:lnTo>
                  <a:cubicBezTo>
                    <a:pt x="32995" y="57720"/>
                    <a:pt x="26942" y="59852"/>
                    <a:pt x="21144" y="59852"/>
                  </a:cubicBezTo>
                  <a:cubicBezTo>
                    <a:pt x="8526" y="59852"/>
                    <a:pt x="0" y="51837"/>
                    <a:pt x="0" y="41009"/>
                  </a:cubicBezTo>
                  <a:cubicBezTo>
                    <a:pt x="0" y="30267"/>
                    <a:pt x="8526" y="22167"/>
                    <a:pt x="21059" y="22167"/>
                  </a:cubicBezTo>
                  <a:cubicBezTo>
                    <a:pt x="27113" y="22167"/>
                    <a:pt x="33080" y="24554"/>
                    <a:pt x="38281" y="30011"/>
                  </a:cubicBezTo>
                  <a:lnTo>
                    <a:pt x="38281" y="22167"/>
                  </a:lnTo>
                  <a:cubicBezTo>
                    <a:pt x="38281" y="12704"/>
                    <a:pt x="32399" y="7759"/>
                    <a:pt x="22252" y="7759"/>
                  </a:cubicBezTo>
                  <a:cubicBezTo>
                    <a:pt x="17734" y="7759"/>
                    <a:pt x="12703" y="8867"/>
                    <a:pt x="5542" y="12448"/>
                  </a:cubicBezTo>
                  <a:lnTo>
                    <a:pt x="5542" y="3069"/>
                  </a:lnTo>
                  <a:cubicBezTo>
                    <a:pt x="12959" y="853"/>
                    <a:pt x="18843" y="0"/>
                    <a:pt x="23446" y="0"/>
                  </a:cubicBezTo>
                  <a:cubicBezTo>
                    <a:pt x="38622" y="170"/>
                    <a:pt x="46978" y="7929"/>
                    <a:pt x="46978" y="21997"/>
                  </a:cubicBezTo>
                  <a:close/>
                  <a:moveTo>
                    <a:pt x="38366" y="44505"/>
                  </a:moveTo>
                  <a:lnTo>
                    <a:pt x="38366" y="37514"/>
                  </a:lnTo>
                  <a:cubicBezTo>
                    <a:pt x="33080" y="30608"/>
                    <a:pt x="27453" y="29073"/>
                    <a:pt x="23020" y="29073"/>
                  </a:cubicBezTo>
                  <a:cubicBezTo>
                    <a:pt x="14835" y="29073"/>
                    <a:pt x="8953" y="34274"/>
                    <a:pt x="8953" y="41009"/>
                  </a:cubicBezTo>
                  <a:cubicBezTo>
                    <a:pt x="8953" y="47916"/>
                    <a:pt x="14920" y="52946"/>
                    <a:pt x="23020" y="52946"/>
                  </a:cubicBezTo>
                  <a:cubicBezTo>
                    <a:pt x="27369" y="53031"/>
                    <a:pt x="33166" y="51326"/>
                    <a:pt x="38366" y="4450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4" name="Freeform: Shape 553">
              <a:extLst>
                <a:ext uri="{FF2B5EF4-FFF2-40B4-BE49-F238E27FC236}">
                  <a16:creationId xmlns:a16="http://schemas.microsoft.com/office/drawing/2014/main" id="{308122BB-DBF7-C0FC-E3A7-E9A34D875FB3}"/>
                </a:ext>
              </a:extLst>
            </p:cNvPr>
            <p:cNvSpPr/>
            <p:nvPr/>
          </p:nvSpPr>
          <p:spPr>
            <a:xfrm>
              <a:off x="6546175" y="4450309"/>
              <a:ext cx="47575" cy="59596"/>
            </a:xfrm>
            <a:custGeom>
              <a:avLst/>
              <a:gdLst>
                <a:gd name="connsiteX0" fmla="*/ 0 w 47575"/>
                <a:gd name="connsiteY0" fmla="*/ 29755 h 59596"/>
                <a:gd name="connsiteX1" fmla="*/ 31887 w 47575"/>
                <a:gd name="connsiteY1" fmla="*/ 0 h 59596"/>
                <a:gd name="connsiteX2" fmla="*/ 47575 w 47575"/>
                <a:gd name="connsiteY2" fmla="*/ 1876 h 59596"/>
                <a:gd name="connsiteX3" fmla="*/ 47575 w 47575"/>
                <a:gd name="connsiteY3" fmla="*/ 10402 h 59596"/>
                <a:gd name="connsiteX4" fmla="*/ 31887 w 47575"/>
                <a:gd name="connsiteY4" fmla="*/ 7588 h 59596"/>
                <a:gd name="connsiteX5" fmla="*/ 8867 w 47575"/>
                <a:gd name="connsiteY5" fmla="*/ 29670 h 59596"/>
                <a:gd name="connsiteX6" fmla="*/ 31887 w 47575"/>
                <a:gd name="connsiteY6" fmla="*/ 52008 h 59596"/>
                <a:gd name="connsiteX7" fmla="*/ 47575 w 47575"/>
                <a:gd name="connsiteY7" fmla="*/ 49194 h 59596"/>
                <a:gd name="connsiteX8" fmla="*/ 47575 w 47575"/>
                <a:gd name="connsiteY8" fmla="*/ 57720 h 59596"/>
                <a:gd name="connsiteX9" fmla="*/ 32057 w 47575"/>
                <a:gd name="connsiteY9" fmla="*/ 59596 h 59596"/>
                <a:gd name="connsiteX10" fmla="*/ 0 w 47575"/>
                <a:gd name="connsiteY10" fmla="*/ 29755 h 59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575" h="59596">
                  <a:moveTo>
                    <a:pt x="0" y="29755"/>
                  </a:moveTo>
                  <a:cubicBezTo>
                    <a:pt x="0" y="12703"/>
                    <a:pt x="12959" y="0"/>
                    <a:pt x="31887" y="0"/>
                  </a:cubicBezTo>
                  <a:cubicBezTo>
                    <a:pt x="36065" y="0"/>
                    <a:pt x="41692" y="597"/>
                    <a:pt x="47575" y="1876"/>
                  </a:cubicBezTo>
                  <a:lnTo>
                    <a:pt x="47575" y="10402"/>
                  </a:lnTo>
                  <a:cubicBezTo>
                    <a:pt x="41862" y="8611"/>
                    <a:pt x="37003" y="7588"/>
                    <a:pt x="31887" y="7588"/>
                  </a:cubicBezTo>
                  <a:cubicBezTo>
                    <a:pt x="18245" y="7588"/>
                    <a:pt x="8867" y="17137"/>
                    <a:pt x="8867" y="29670"/>
                  </a:cubicBezTo>
                  <a:cubicBezTo>
                    <a:pt x="8867" y="42289"/>
                    <a:pt x="18331" y="52008"/>
                    <a:pt x="31887" y="52008"/>
                  </a:cubicBezTo>
                  <a:cubicBezTo>
                    <a:pt x="37088" y="52008"/>
                    <a:pt x="41777" y="50985"/>
                    <a:pt x="47575" y="49194"/>
                  </a:cubicBezTo>
                  <a:lnTo>
                    <a:pt x="47575" y="57720"/>
                  </a:lnTo>
                  <a:cubicBezTo>
                    <a:pt x="41692" y="59170"/>
                    <a:pt x="36065" y="59596"/>
                    <a:pt x="32057" y="59596"/>
                  </a:cubicBezTo>
                  <a:cubicBezTo>
                    <a:pt x="13045" y="59681"/>
                    <a:pt x="0" y="46978"/>
                    <a:pt x="0" y="2975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5" name="Freeform: Shape 554">
              <a:extLst>
                <a:ext uri="{FF2B5EF4-FFF2-40B4-BE49-F238E27FC236}">
                  <a16:creationId xmlns:a16="http://schemas.microsoft.com/office/drawing/2014/main" id="{75A6E50B-D403-5A89-A5AB-EFD40BF7CF65}"/>
                </a:ext>
              </a:extLst>
            </p:cNvPr>
            <p:cNvSpPr/>
            <p:nvPr/>
          </p:nvSpPr>
          <p:spPr>
            <a:xfrm>
              <a:off x="6605515" y="4450309"/>
              <a:ext cx="47574" cy="59596"/>
            </a:xfrm>
            <a:custGeom>
              <a:avLst/>
              <a:gdLst>
                <a:gd name="connsiteX0" fmla="*/ 0 w 47574"/>
                <a:gd name="connsiteY0" fmla="*/ 29755 h 59596"/>
                <a:gd name="connsiteX1" fmla="*/ 31887 w 47574"/>
                <a:gd name="connsiteY1" fmla="*/ 0 h 59596"/>
                <a:gd name="connsiteX2" fmla="*/ 47574 w 47574"/>
                <a:gd name="connsiteY2" fmla="*/ 1876 h 59596"/>
                <a:gd name="connsiteX3" fmla="*/ 47574 w 47574"/>
                <a:gd name="connsiteY3" fmla="*/ 10402 h 59596"/>
                <a:gd name="connsiteX4" fmla="*/ 31887 w 47574"/>
                <a:gd name="connsiteY4" fmla="*/ 7588 h 59596"/>
                <a:gd name="connsiteX5" fmla="*/ 8866 w 47574"/>
                <a:gd name="connsiteY5" fmla="*/ 29670 h 59596"/>
                <a:gd name="connsiteX6" fmla="*/ 31887 w 47574"/>
                <a:gd name="connsiteY6" fmla="*/ 52008 h 59596"/>
                <a:gd name="connsiteX7" fmla="*/ 47574 w 47574"/>
                <a:gd name="connsiteY7" fmla="*/ 49194 h 59596"/>
                <a:gd name="connsiteX8" fmla="*/ 47574 w 47574"/>
                <a:gd name="connsiteY8" fmla="*/ 57720 h 59596"/>
                <a:gd name="connsiteX9" fmla="*/ 32057 w 47574"/>
                <a:gd name="connsiteY9" fmla="*/ 59596 h 59596"/>
                <a:gd name="connsiteX10" fmla="*/ 0 w 47574"/>
                <a:gd name="connsiteY10" fmla="*/ 29755 h 59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574" h="59596">
                  <a:moveTo>
                    <a:pt x="0" y="29755"/>
                  </a:moveTo>
                  <a:cubicBezTo>
                    <a:pt x="0" y="12703"/>
                    <a:pt x="12959" y="0"/>
                    <a:pt x="31887" y="0"/>
                  </a:cubicBezTo>
                  <a:cubicBezTo>
                    <a:pt x="36064" y="0"/>
                    <a:pt x="41692" y="597"/>
                    <a:pt x="47574" y="1876"/>
                  </a:cubicBezTo>
                  <a:lnTo>
                    <a:pt x="47574" y="10402"/>
                  </a:lnTo>
                  <a:cubicBezTo>
                    <a:pt x="41861" y="8611"/>
                    <a:pt x="37002" y="7588"/>
                    <a:pt x="31887" y="7588"/>
                  </a:cubicBezTo>
                  <a:cubicBezTo>
                    <a:pt x="18245" y="7588"/>
                    <a:pt x="8866" y="17137"/>
                    <a:pt x="8866" y="29670"/>
                  </a:cubicBezTo>
                  <a:cubicBezTo>
                    <a:pt x="8866" y="42289"/>
                    <a:pt x="18331" y="52008"/>
                    <a:pt x="31887" y="52008"/>
                  </a:cubicBezTo>
                  <a:cubicBezTo>
                    <a:pt x="37087" y="52008"/>
                    <a:pt x="41777" y="50985"/>
                    <a:pt x="47574" y="49194"/>
                  </a:cubicBezTo>
                  <a:lnTo>
                    <a:pt x="47574" y="57720"/>
                  </a:lnTo>
                  <a:cubicBezTo>
                    <a:pt x="41692" y="59170"/>
                    <a:pt x="36064" y="59596"/>
                    <a:pt x="32057" y="59596"/>
                  </a:cubicBezTo>
                  <a:cubicBezTo>
                    <a:pt x="13044" y="59681"/>
                    <a:pt x="0" y="46978"/>
                    <a:pt x="0" y="29755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6" name="Freeform: Shape 555">
              <a:extLst>
                <a:ext uri="{FF2B5EF4-FFF2-40B4-BE49-F238E27FC236}">
                  <a16:creationId xmlns:a16="http://schemas.microsoft.com/office/drawing/2014/main" id="{C35BF2A9-BF0D-AC87-CB37-4C621A4D4C2C}"/>
                </a:ext>
              </a:extLst>
            </p:cNvPr>
            <p:cNvSpPr/>
            <p:nvPr/>
          </p:nvSpPr>
          <p:spPr>
            <a:xfrm>
              <a:off x="6664855" y="4450309"/>
              <a:ext cx="53883" cy="59681"/>
            </a:xfrm>
            <a:custGeom>
              <a:avLst/>
              <a:gdLst>
                <a:gd name="connsiteX0" fmla="*/ 53883 w 53883"/>
                <a:gd name="connsiteY0" fmla="*/ 31887 h 59681"/>
                <a:gd name="connsiteX1" fmla="*/ 9122 w 53883"/>
                <a:gd name="connsiteY1" fmla="*/ 31887 h 59681"/>
                <a:gd name="connsiteX2" fmla="*/ 31545 w 53883"/>
                <a:gd name="connsiteY2" fmla="*/ 52093 h 59681"/>
                <a:gd name="connsiteX3" fmla="*/ 50559 w 53883"/>
                <a:gd name="connsiteY3" fmla="*/ 47575 h 59681"/>
                <a:gd name="connsiteX4" fmla="*/ 50559 w 53883"/>
                <a:gd name="connsiteY4" fmla="*/ 56441 h 59681"/>
                <a:gd name="connsiteX5" fmla="*/ 31290 w 53883"/>
                <a:gd name="connsiteY5" fmla="*/ 59681 h 59681"/>
                <a:gd name="connsiteX6" fmla="*/ 0 w 53883"/>
                <a:gd name="connsiteY6" fmla="*/ 28732 h 59681"/>
                <a:gd name="connsiteX7" fmla="*/ 28050 w 53883"/>
                <a:gd name="connsiteY7" fmla="*/ 0 h 59681"/>
                <a:gd name="connsiteX8" fmla="*/ 53883 w 53883"/>
                <a:gd name="connsiteY8" fmla="*/ 28135 h 59681"/>
                <a:gd name="connsiteX9" fmla="*/ 53883 w 53883"/>
                <a:gd name="connsiteY9" fmla="*/ 31887 h 59681"/>
                <a:gd name="connsiteX10" fmla="*/ 9293 w 53883"/>
                <a:gd name="connsiteY10" fmla="*/ 24981 h 59681"/>
                <a:gd name="connsiteX11" fmla="*/ 44932 w 53883"/>
                <a:gd name="connsiteY11" fmla="*/ 24981 h 59681"/>
                <a:gd name="connsiteX12" fmla="*/ 28136 w 53883"/>
                <a:gd name="connsiteY12" fmla="*/ 7247 h 59681"/>
                <a:gd name="connsiteX13" fmla="*/ 9293 w 53883"/>
                <a:gd name="connsiteY13" fmla="*/ 24981 h 59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883" h="59681">
                  <a:moveTo>
                    <a:pt x="53883" y="31887"/>
                  </a:moveTo>
                  <a:lnTo>
                    <a:pt x="9122" y="31887"/>
                  </a:lnTo>
                  <a:cubicBezTo>
                    <a:pt x="10146" y="45614"/>
                    <a:pt x="17648" y="52093"/>
                    <a:pt x="31545" y="52093"/>
                  </a:cubicBezTo>
                  <a:cubicBezTo>
                    <a:pt x="37258" y="52093"/>
                    <a:pt x="43311" y="50558"/>
                    <a:pt x="50559" y="47575"/>
                  </a:cubicBezTo>
                  <a:lnTo>
                    <a:pt x="50559" y="56441"/>
                  </a:lnTo>
                  <a:cubicBezTo>
                    <a:pt x="43482" y="58658"/>
                    <a:pt x="36831" y="59681"/>
                    <a:pt x="31290" y="59681"/>
                  </a:cubicBezTo>
                  <a:cubicBezTo>
                    <a:pt x="11254" y="59681"/>
                    <a:pt x="0" y="48427"/>
                    <a:pt x="0" y="28732"/>
                  </a:cubicBezTo>
                  <a:cubicBezTo>
                    <a:pt x="0" y="12192"/>
                    <a:pt x="10999" y="0"/>
                    <a:pt x="28050" y="0"/>
                  </a:cubicBezTo>
                  <a:cubicBezTo>
                    <a:pt x="44250" y="0"/>
                    <a:pt x="53883" y="12022"/>
                    <a:pt x="53883" y="28135"/>
                  </a:cubicBezTo>
                  <a:lnTo>
                    <a:pt x="53883" y="31887"/>
                  </a:lnTo>
                  <a:close/>
                  <a:moveTo>
                    <a:pt x="9293" y="24981"/>
                  </a:moveTo>
                  <a:lnTo>
                    <a:pt x="44932" y="24981"/>
                  </a:lnTo>
                  <a:cubicBezTo>
                    <a:pt x="43823" y="14750"/>
                    <a:pt x="38281" y="7247"/>
                    <a:pt x="28136" y="7247"/>
                  </a:cubicBezTo>
                  <a:cubicBezTo>
                    <a:pt x="17478" y="7332"/>
                    <a:pt x="10487" y="14323"/>
                    <a:pt x="9293" y="24981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7" name="Freeform: Shape 556">
              <a:extLst>
                <a:ext uri="{FF2B5EF4-FFF2-40B4-BE49-F238E27FC236}">
                  <a16:creationId xmlns:a16="http://schemas.microsoft.com/office/drawing/2014/main" id="{7F6BB327-ABED-55E2-B30C-8775D7F756DA}"/>
                </a:ext>
              </a:extLst>
            </p:cNvPr>
            <p:cNvSpPr/>
            <p:nvPr/>
          </p:nvSpPr>
          <p:spPr>
            <a:xfrm>
              <a:off x="6729395" y="4450224"/>
              <a:ext cx="42118" cy="59766"/>
            </a:xfrm>
            <a:custGeom>
              <a:avLst/>
              <a:gdLst>
                <a:gd name="connsiteX0" fmla="*/ 0 w 42118"/>
                <a:gd name="connsiteY0" fmla="*/ 54480 h 59766"/>
                <a:gd name="connsiteX1" fmla="*/ 0 w 42118"/>
                <a:gd name="connsiteY1" fmla="*/ 44420 h 59766"/>
                <a:gd name="connsiteX2" fmla="*/ 20548 w 42118"/>
                <a:gd name="connsiteY2" fmla="*/ 52093 h 59766"/>
                <a:gd name="connsiteX3" fmla="*/ 32740 w 42118"/>
                <a:gd name="connsiteY3" fmla="*/ 43738 h 59766"/>
                <a:gd name="connsiteX4" fmla="*/ 512 w 42118"/>
                <a:gd name="connsiteY4" fmla="*/ 16796 h 59766"/>
                <a:gd name="connsiteX5" fmla="*/ 22253 w 42118"/>
                <a:gd name="connsiteY5" fmla="*/ 0 h 59766"/>
                <a:gd name="connsiteX6" fmla="*/ 40158 w 42118"/>
                <a:gd name="connsiteY6" fmla="*/ 3069 h 59766"/>
                <a:gd name="connsiteX7" fmla="*/ 39902 w 42118"/>
                <a:gd name="connsiteY7" fmla="*/ 13130 h 59766"/>
                <a:gd name="connsiteX8" fmla="*/ 21741 w 42118"/>
                <a:gd name="connsiteY8" fmla="*/ 7759 h 59766"/>
                <a:gd name="connsiteX9" fmla="*/ 9805 w 42118"/>
                <a:gd name="connsiteY9" fmla="*/ 15943 h 59766"/>
                <a:gd name="connsiteX10" fmla="*/ 42118 w 42118"/>
                <a:gd name="connsiteY10" fmla="*/ 42714 h 59766"/>
                <a:gd name="connsiteX11" fmla="*/ 21400 w 42118"/>
                <a:gd name="connsiteY11" fmla="*/ 59766 h 59766"/>
                <a:gd name="connsiteX12" fmla="*/ 0 w 42118"/>
                <a:gd name="connsiteY12" fmla="*/ 54480 h 59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118" h="59766">
                  <a:moveTo>
                    <a:pt x="0" y="54480"/>
                  </a:moveTo>
                  <a:lnTo>
                    <a:pt x="0" y="44420"/>
                  </a:lnTo>
                  <a:cubicBezTo>
                    <a:pt x="8186" y="49620"/>
                    <a:pt x="13642" y="52093"/>
                    <a:pt x="20548" y="52093"/>
                  </a:cubicBezTo>
                  <a:cubicBezTo>
                    <a:pt x="28563" y="52093"/>
                    <a:pt x="32740" y="48853"/>
                    <a:pt x="32740" y="43738"/>
                  </a:cubicBezTo>
                  <a:cubicBezTo>
                    <a:pt x="32740" y="28391"/>
                    <a:pt x="512" y="37428"/>
                    <a:pt x="512" y="16796"/>
                  </a:cubicBezTo>
                  <a:cubicBezTo>
                    <a:pt x="512" y="6650"/>
                    <a:pt x="8953" y="0"/>
                    <a:pt x="22253" y="0"/>
                  </a:cubicBezTo>
                  <a:cubicBezTo>
                    <a:pt x="26431" y="0"/>
                    <a:pt x="34103" y="682"/>
                    <a:pt x="40158" y="3069"/>
                  </a:cubicBezTo>
                  <a:lnTo>
                    <a:pt x="39902" y="13130"/>
                  </a:lnTo>
                  <a:cubicBezTo>
                    <a:pt x="33849" y="9208"/>
                    <a:pt x="26942" y="7759"/>
                    <a:pt x="21741" y="7759"/>
                  </a:cubicBezTo>
                  <a:cubicBezTo>
                    <a:pt x="14068" y="7759"/>
                    <a:pt x="9805" y="10998"/>
                    <a:pt x="9805" y="15943"/>
                  </a:cubicBezTo>
                  <a:cubicBezTo>
                    <a:pt x="9805" y="30011"/>
                    <a:pt x="42118" y="21144"/>
                    <a:pt x="42118" y="42714"/>
                  </a:cubicBezTo>
                  <a:cubicBezTo>
                    <a:pt x="42118" y="52860"/>
                    <a:pt x="34189" y="59766"/>
                    <a:pt x="21400" y="59766"/>
                  </a:cubicBezTo>
                  <a:cubicBezTo>
                    <a:pt x="16199" y="59766"/>
                    <a:pt x="9123" y="58658"/>
                    <a:pt x="0" y="5448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8" name="Freeform: Shape 557">
              <a:extLst>
                <a:ext uri="{FF2B5EF4-FFF2-40B4-BE49-F238E27FC236}">
                  <a16:creationId xmlns:a16="http://schemas.microsoft.com/office/drawing/2014/main" id="{9A6F34EC-9D73-21E7-2329-CFF248513936}"/>
                </a:ext>
              </a:extLst>
            </p:cNvPr>
            <p:cNvSpPr/>
            <p:nvPr/>
          </p:nvSpPr>
          <p:spPr>
            <a:xfrm>
              <a:off x="6781744" y="4450224"/>
              <a:ext cx="42118" cy="59766"/>
            </a:xfrm>
            <a:custGeom>
              <a:avLst/>
              <a:gdLst>
                <a:gd name="connsiteX0" fmla="*/ 0 w 42118"/>
                <a:gd name="connsiteY0" fmla="*/ 54480 h 59766"/>
                <a:gd name="connsiteX1" fmla="*/ 0 w 42118"/>
                <a:gd name="connsiteY1" fmla="*/ 44420 h 59766"/>
                <a:gd name="connsiteX2" fmla="*/ 20548 w 42118"/>
                <a:gd name="connsiteY2" fmla="*/ 52093 h 59766"/>
                <a:gd name="connsiteX3" fmla="*/ 32740 w 42118"/>
                <a:gd name="connsiteY3" fmla="*/ 43738 h 59766"/>
                <a:gd name="connsiteX4" fmla="*/ 512 w 42118"/>
                <a:gd name="connsiteY4" fmla="*/ 16796 h 59766"/>
                <a:gd name="connsiteX5" fmla="*/ 22252 w 42118"/>
                <a:gd name="connsiteY5" fmla="*/ 0 h 59766"/>
                <a:gd name="connsiteX6" fmla="*/ 40158 w 42118"/>
                <a:gd name="connsiteY6" fmla="*/ 3069 h 59766"/>
                <a:gd name="connsiteX7" fmla="*/ 39902 w 42118"/>
                <a:gd name="connsiteY7" fmla="*/ 13130 h 59766"/>
                <a:gd name="connsiteX8" fmla="*/ 21741 w 42118"/>
                <a:gd name="connsiteY8" fmla="*/ 7759 h 59766"/>
                <a:gd name="connsiteX9" fmla="*/ 9805 w 42118"/>
                <a:gd name="connsiteY9" fmla="*/ 15943 h 59766"/>
                <a:gd name="connsiteX10" fmla="*/ 42118 w 42118"/>
                <a:gd name="connsiteY10" fmla="*/ 42714 h 59766"/>
                <a:gd name="connsiteX11" fmla="*/ 21400 w 42118"/>
                <a:gd name="connsiteY11" fmla="*/ 59766 h 59766"/>
                <a:gd name="connsiteX12" fmla="*/ 0 w 42118"/>
                <a:gd name="connsiteY12" fmla="*/ 54480 h 59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118" h="59766">
                  <a:moveTo>
                    <a:pt x="0" y="54480"/>
                  </a:moveTo>
                  <a:lnTo>
                    <a:pt x="0" y="44420"/>
                  </a:lnTo>
                  <a:cubicBezTo>
                    <a:pt x="8186" y="49620"/>
                    <a:pt x="13642" y="52093"/>
                    <a:pt x="20548" y="52093"/>
                  </a:cubicBezTo>
                  <a:cubicBezTo>
                    <a:pt x="28563" y="52093"/>
                    <a:pt x="32740" y="48853"/>
                    <a:pt x="32740" y="43738"/>
                  </a:cubicBezTo>
                  <a:cubicBezTo>
                    <a:pt x="32740" y="28391"/>
                    <a:pt x="512" y="37428"/>
                    <a:pt x="512" y="16796"/>
                  </a:cubicBezTo>
                  <a:cubicBezTo>
                    <a:pt x="512" y="6650"/>
                    <a:pt x="8953" y="0"/>
                    <a:pt x="22252" y="0"/>
                  </a:cubicBezTo>
                  <a:cubicBezTo>
                    <a:pt x="26431" y="0"/>
                    <a:pt x="34103" y="682"/>
                    <a:pt x="40158" y="3069"/>
                  </a:cubicBezTo>
                  <a:lnTo>
                    <a:pt x="39902" y="13130"/>
                  </a:lnTo>
                  <a:cubicBezTo>
                    <a:pt x="33849" y="9208"/>
                    <a:pt x="26942" y="7759"/>
                    <a:pt x="21741" y="7759"/>
                  </a:cubicBezTo>
                  <a:cubicBezTo>
                    <a:pt x="14068" y="7759"/>
                    <a:pt x="9805" y="10998"/>
                    <a:pt x="9805" y="15943"/>
                  </a:cubicBezTo>
                  <a:cubicBezTo>
                    <a:pt x="9805" y="30011"/>
                    <a:pt x="42118" y="21144"/>
                    <a:pt x="42118" y="42714"/>
                  </a:cubicBezTo>
                  <a:cubicBezTo>
                    <a:pt x="42118" y="52860"/>
                    <a:pt x="34189" y="59766"/>
                    <a:pt x="21400" y="59766"/>
                  </a:cubicBezTo>
                  <a:cubicBezTo>
                    <a:pt x="16285" y="59766"/>
                    <a:pt x="9123" y="58658"/>
                    <a:pt x="0" y="54480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9" name="Freeform: Shape 558">
              <a:extLst>
                <a:ext uri="{FF2B5EF4-FFF2-40B4-BE49-F238E27FC236}">
                  <a16:creationId xmlns:a16="http://schemas.microsoft.com/office/drawing/2014/main" id="{EF538A97-FDA5-4AB3-18C8-39FEB619DDA0}"/>
                </a:ext>
              </a:extLst>
            </p:cNvPr>
            <p:cNvSpPr/>
            <p:nvPr/>
          </p:nvSpPr>
          <p:spPr>
            <a:xfrm>
              <a:off x="6837504" y="4426522"/>
              <a:ext cx="12788" cy="82359"/>
            </a:xfrm>
            <a:custGeom>
              <a:avLst/>
              <a:gdLst>
                <a:gd name="connsiteX0" fmla="*/ 0 w 12788"/>
                <a:gd name="connsiteY0" fmla="*/ 6309 h 82359"/>
                <a:gd name="connsiteX1" fmla="*/ 6394 w 12788"/>
                <a:gd name="connsiteY1" fmla="*/ 0 h 82359"/>
                <a:gd name="connsiteX2" fmla="*/ 12789 w 12788"/>
                <a:gd name="connsiteY2" fmla="*/ 6309 h 82359"/>
                <a:gd name="connsiteX3" fmla="*/ 6394 w 12788"/>
                <a:gd name="connsiteY3" fmla="*/ 12703 h 82359"/>
                <a:gd name="connsiteX4" fmla="*/ 0 w 12788"/>
                <a:gd name="connsiteY4" fmla="*/ 6309 h 82359"/>
                <a:gd name="connsiteX5" fmla="*/ 2046 w 12788"/>
                <a:gd name="connsiteY5" fmla="*/ 24895 h 82359"/>
                <a:gd name="connsiteX6" fmla="*/ 10743 w 12788"/>
                <a:gd name="connsiteY6" fmla="*/ 24895 h 82359"/>
                <a:gd name="connsiteX7" fmla="*/ 10743 w 12788"/>
                <a:gd name="connsiteY7" fmla="*/ 82360 h 82359"/>
                <a:gd name="connsiteX8" fmla="*/ 2046 w 12788"/>
                <a:gd name="connsiteY8" fmla="*/ 82360 h 82359"/>
                <a:gd name="connsiteX9" fmla="*/ 2046 w 12788"/>
                <a:gd name="connsiteY9" fmla="*/ 24895 h 82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88" h="82359">
                  <a:moveTo>
                    <a:pt x="0" y="6309"/>
                  </a:moveTo>
                  <a:cubicBezTo>
                    <a:pt x="0" y="2728"/>
                    <a:pt x="2813" y="0"/>
                    <a:pt x="6394" y="0"/>
                  </a:cubicBezTo>
                  <a:cubicBezTo>
                    <a:pt x="9976" y="0"/>
                    <a:pt x="12789" y="2728"/>
                    <a:pt x="12789" y="6309"/>
                  </a:cubicBezTo>
                  <a:cubicBezTo>
                    <a:pt x="12789" y="9890"/>
                    <a:pt x="9976" y="12703"/>
                    <a:pt x="6394" y="12703"/>
                  </a:cubicBezTo>
                  <a:cubicBezTo>
                    <a:pt x="2813" y="12703"/>
                    <a:pt x="0" y="9890"/>
                    <a:pt x="0" y="6309"/>
                  </a:cubicBezTo>
                  <a:close/>
                  <a:moveTo>
                    <a:pt x="2046" y="24895"/>
                  </a:moveTo>
                  <a:lnTo>
                    <a:pt x="10743" y="24895"/>
                  </a:lnTo>
                  <a:lnTo>
                    <a:pt x="10743" y="82360"/>
                  </a:lnTo>
                  <a:lnTo>
                    <a:pt x="2046" y="82360"/>
                  </a:lnTo>
                  <a:lnTo>
                    <a:pt x="2046" y="24895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0" name="Freeform: Shape 559">
              <a:extLst>
                <a:ext uri="{FF2B5EF4-FFF2-40B4-BE49-F238E27FC236}">
                  <a16:creationId xmlns:a16="http://schemas.microsoft.com/office/drawing/2014/main" id="{2A33D809-6DC0-A93B-8C7F-4C34CBA39DD0}"/>
                </a:ext>
              </a:extLst>
            </p:cNvPr>
            <p:cNvSpPr/>
            <p:nvPr/>
          </p:nvSpPr>
          <p:spPr>
            <a:xfrm>
              <a:off x="6867174" y="4429933"/>
              <a:ext cx="55930" cy="80057"/>
            </a:xfrm>
            <a:custGeom>
              <a:avLst/>
              <a:gdLst>
                <a:gd name="connsiteX0" fmla="*/ 55930 w 55930"/>
                <a:gd name="connsiteY0" fmla="*/ 50217 h 80057"/>
                <a:gd name="connsiteX1" fmla="*/ 28306 w 55930"/>
                <a:gd name="connsiteY1" fmla="*/ 80058 h 80057"/>
                <a:gd name="connsiteX2" fmla="*/ 8697 w 55930"/>
                <a:gd name="connsiteY2" fmla="*/ 71020 h 80057"/>
                <a:gd name="connsiteX3" fmla="*/ 8697 w 55930"/>
                <a:gd name="connsiteY3" fmla="*/ 78864 h 80057"/>
                <a:gd name="connsiteX4" fmla="*/ 0 w 55930"/>
                <a:gd name="connsiteY4" fmla="*/ 78864 h 80057"/>
                <a:gd name="connsiteX5" fmla="*/ 0 w 55930"/>
                <a:gd name="connsiteY5" fmla="*/ 0 h 80057"/>
                <a:gd name="connsiteX6" fmla="*/ 8697 w 55930"/>
                <a:gd name="connsiteY6" fmla="*/ 0 h 80057"/>
                <a:gd name="connsiteX7" fmla="*/ 8697 w 55930"/>
                <a:gd name="connsiteY7" fmla="*/ 29329 h 80057"/>
                <a:gd name="connsiteX8" fmla="*/ 28306 w 55930"/>
                <a:gd name="connsiteY8" fmla="*/ 20292 h 80057"/>
                <a:gd name="connsiteX9" fmla="*/ 55930 w 55930"/>
                <a:gd name="connsiteY9" fmla="*/ 50217 h 80057"/>
                <a:gd name="connsiteX10" fmla="*/ 47063 w 55930"/>
                <a:gd name="connsiteY10" fmla="*/ 50132 h 80057"/>
                <a:gd name="connsiteX11" fmla="*/ 26771 w 55930"/>
                <a:gd name="connsiteY11" fmla="*/ 28050 h 80057"/>
                <a:gd name="connsiteX12" fmla="*/ 8782 w 55930"/>
                <a:gd name="connsiteY12" fmla="*/ 38196 h 80057"/>
                <a:gd name="connsiteX13" fmla="*/ 8782 w 55930"/>
                <a:gd name="connsiteY13" fmla="*/ 62409 h 80057"/>
                <a:gd name="connsiteX14" fmla="*/ 26345 w 55930"/>
                <a:gd name="connsiteY14" fmla="*/ 72470 h 80057"/>
                <a:gd name="connsiteX15" fmla="*/ 47063 w 55930"/>
                <a:gd name="connsiteY15" fmla="*/ 50132 h 8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930" h="80057">
                  <a:moveTo>
                    <a:pt x="55930" y="50217"/>
                  </a:moveTo>
                  <a:cubicBezTo>
                    <a:pt x="55930" y="67354"/>
                    <a:pt x="44675" y="80058"/>
                    <a:pt x="28306" y="80058"/>
                  </a:cubicBezTo>
                  <a:cubicBezTo>
                    <a:pt x="21315" y="80058"/>
                    <a:pt x="14068" y="77329"/>
                    <a:pt x="8697" y="71020"/>
                  </a:cubicBezTo>
                  <a:lnTo>
                    <a:pt x="8697" y="78864"/>
                  </a:lnTo>
                  <a:lnTo>
                    <a:pt x="0" y="78864"/>
                  </a:lnTo>
                  <a:lnTo>
                    <a:pt x="0" y="0"/>
                  </a:lnTo>
                  <a:lnTo>
                    <a:pt x="8697" y="0"/>
                  </a:lnTo>
                  <a:lnTo>
                    <a:pt x="8697" y="29329"/>
                  </a:lnTo>
                  <a:cubicBezTo>
                    <a:pt x="14068" y="23020"/>
                    <a:pt x="21315" y="20292"/>
                    <a:pt x="28306" y="20292"/>
                  </a:cubicBezTo>
                  <a:cubicBezTo>
                    <a:pt x="44590" y="20377"/>
                    <a:pt x="55930" y="33080"/>
                    <a:pt x="55930" y="50217"/>
                  </a:cubicBezTo>
                  <a:close/>
                  <a:moveTo>
                    <a:pt x="47063" y="50132"/>
                  </a:moveTo>
                  <a:cubicBezTo>
                    <a:pt x="47063" y="37514"/>
                    <a:pt x="38878" y="28050"/>
                    <a:pt x="26771" y="28050"/>
                  </a:cubicBezTo>
                  <a:cubicBezTo>
                    <a:pt x="20804" y="28050"/>
                    <a:pt x="13897" y="30863"/>
                    <a:pt x="8782" y="38196"/>
                  </a:cubicBezTo>
                  <a:lnTo>
                    <a:pt x="8782" y="62409"/>
                  </a:lnTo>
                  <a:cubicBezTo>
                    <a:pt x="13727" y="69486"/>
                    <a:pt x="20036" y="72470"/>
                    <a:pt x="26345" y="72470"/>
                  </a:cubicBezTo>
                  <a:cubicBezTo>
                    <a:pt x="38622" y="72385"/>
                    <a:pt x="47063" y="62835"/>
                    <a:pt x="47063" y="50132"/>
                  </a:cubicBez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1" name="Freeform: Shape 560">
              <a:extLst>
                <a:ext uri="{FF2B5EF4-FFF2-40B4-BE49-F238E27FC236}">
                  <a16:creationId xmlns:a16="http://schemas.microsoft.com/office/drawing/2014/main" id="{E0BCC048-D12D-AA51-F9D4-A584D52FF06E}"/>
                </a:ext>
              </a:extLst>
            </p:cNvPr>
            <p:cNvSpPr/>
            <p:nvPr/>
          </p:nvSpPr>
          <p:spPr>
            <a:xfrm>
              <a:off x="6937172" y="4426522"/>
              <a:ext cx="12788" cy="82359"/>
            </a:xfrm>
            <a:custGeom>
              <a:avLst/>
              <a:gdLst>
                <a:gd name="connsiteX0" fmla="*/ 0 w 12788"/>
                <a:gd name="connsiteY0" fmla="*/ 6309 h 82359"/>
                <a:gd name="connsiteX1" fmla="*/ 6394 w 12788"/>
                <a:gd name="connsiteY1" fmla="*/ 0 h 82359"/>
                <a:gd name="connsiteX2" fmla="*/ 12789 w 12788"/>
                <a:gd name="connsiteY2" fmla="*/ 6309 h 82359"/>
                <a:gd name="connsiteX3" fmla="*/ 6394 w 12788"/>
                <a:gd name="connsiteY3" fmla="*/ 12703 h 82359"/>
                <a:gd name="connsiteX4" fmla="*/ 0 w 12788"/>
                <a:gd name="connsiteY4" fmla="*/ 6309 h 82359"/>
                <a:gd name="connsiteX5" fmla="*/ 2046 w 12788"/>
                <a:gd name="connsiteY5" fmla="*/ 24895 h 82359"/>
                <a:gd name="connsiteX6" fmla="*/ 10742 w 12788"/>
                <a:gd name="connsiteY6" fmla="*/ 24895 h 82359"/>
                <a:gd name="connsiteX7" fmla="*/ 10742 w 12788"/>
                <a:gd name="connsiteY7" fmla="*/ 82360 h 82359"/>
                <a:gd name="connsiteX8" fmla="*/ 2046 w 12788"/>
                <a:gd name="connsiteY8" fmla="*/ 82360 h 82359"/>
                <a:gd name="connsiteX9" fmla="*/ 2046 w 12788"/>
                <a:gd name="connsiteY9" fmla="*/ 24895 h 82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88" h="82359">
                  <a:moveTo>
                    <a:pt x="0" y="6309"/>
                  </a:moveTo>
                  <a:cubicBezTo>
                    <a:pt x="0" y="2728"/>
                    <a:pt x="2813" y="0"/>
                    <a:pt x="6394" y="0"/>
                  </a:cubicBezTo>
                  <a:cubicBezTo>
                    <a:pt x="9975" y="0"/>
                    <a:pt x="12789" y="2728"/>
                    <a:pt x="12789" y="6309"/>
                  </a:cubicBezTo>
                  <a:cubicBezTo>
                    <a:pt x="12789" y="9890"/>
                    <a:pt x="9975" y="12703"/>
                    <a:pt x="6394" y="12703"/>
                  </a:cubicBezTo>
                  <a:cubicBezTo>
                    <a:pt x="2813" y="12703"/>
                    <a:pt x="0" y="9890"/>
                    <a:pt x="0" y="6309"/>
                  </a:cubicBezTo>
                  <a:close/>
                  <a:moveTo>
                    <a:pt x="2046" y="24895"/>
                  </a:moveTo>
                  <a:lnTo>
                    <a:pt x="10742" y="24895"/>
                  </a:lnTo>
                  <a:lnTo>
                    <a:pt x="10742" y="82360"/>
                  </a:lnTo>
                  <a:lnTo>
                    <a:pt x="2046" y="82360"/>
                  </a:lnTo>
                  <a:lnTo>
                    <a:pt x="2046" y="24895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2" name="Freeform: Shape 561">
              <a:extLst>
                <a:ext uri="{FF2B5EF4-FFF2-40B4-BE49-F238E27FC236}">
                  <a16:creationId xmlns:a16="http://schemas.microsoft.com/office/drawing/2014/main" id="{2188AEB0-3B39-ECAE-AF08-301222D3F9BD}"/>
                </a:ext>
              </a:extLst>
            </p:cNvPr>
            <p:cNvSpPr/>
            <p:nvPr/>
          </p:nvSpPr>
          <p:spPr>
            <a:xfrm>
              <a:off x="6966927" y="4430018"/>
              <a:ext cx="8695" cy="78864"/>
            </a:xfrm>
            <a:custGeom>
              <a:avLst/>
              <a:gdLst>
                <a:gd name="connsiteX0" fmla="*/ 0 w 8695"/>
                <a:gd name="connsiteY0" fmla="*/ 0 h 78864"/>
                <a:gd name="connsiteX1" fmla="*/ 8696 w 8695"/>
                <a:gd name="connsiteY1" fmla="*/ 0 h 78864"/>
                <a:gd name="connsiteX2" fmla="*/ 8696 w 8695"/>
                <a:gd name="connsiteY2" fmla="*/ 78864 h 78864"/>
                <a:gd name="connsiteX3" fmla="*/ 0 w 8695"/>
                <a:gd name="connsiteY3" fmla="*/ 78864 h 78864"/>
                <a:gd name="connsiteX4" fmla="*/ 0 w 8695"/>
                <a:gd name="connsiteY4" fmla="*/ 0 h 78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5" h="78864">
                  <a:moveTo>
                    <a:pt x="0" y="0"/>
                  </a:moveTo>
                  <a:lnTo>
                    <a:pt x="8696" y="0"/>
                  </a:lnTo>
                  <a:lnTo>
                    <a:pt x="8696" y="78864"/>
                  </a:lnTo>
                  <a:lnTo>
                    <a:pt x="0" y="788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3" name="Freeform: Shape 562">
              <a:extLst>
                <a:ext uri="{FF2B5EF4-FFF2-40B4-BE49-F238E27FC236}">
                  <a16:creationId xmlns:a16="http://schemas.microsoft.com/office/drawing/2014/main" id="{B4FDB36E-998E-1873-4FD8-7B0384D440A4}"/>
                </a:ext>
              </a:extLst>
            </p:cNvPr>
            <p:cNvSpPr/>
            <p:nvPr/>
          </p:nvSpPr>
          <p:spPr>
            <a:xfrm>
              <a:off x="6992505" y="4426522"/>
              <a:ext cx="12788" cy="82359"/>
            </a:xfrm>
            <a:custGeom>
              <a:avLst/>
              <a:gdLst>
                <a:gd name="connsiteX0" fmla="*/ 0 w 12788"/>
                <a:gd name="connsiteY0" fmla="*/ 6309 h 82359"/>
                <a:gd name="connsiteX1" fmla="*/ 6394 w 12788"/>
                <a:gd name="connsiteY1" fmla="*/ 0 h 82359"/>
                <a:gd name="connsiteX2" fmla="*/ 12789 w 12788"/>
                <a:gd name="connsiteY2" fmla="*/ 6309 h 82359"/>
                <a:gd name="connsiteX3" fmla="*/ 6394 w 12788"/>
                <a:gd name="connsiteY3" fmla="*/ 12703 h 82359"/>
                <a:gd name="connsiteX4" fmla="*/ 0 w 12788"/>
                <a:gd name="connsiteY4" fmla="*/ 6309 h 82359"/>
                <a:gd name="connsiteX5" fmla="*/ 2046 w 12788"/>
                <a:gd name="connsiteY5" fmla="*/ 24895 h 82359"/>
                <a:gd name="connsiteX6" fmla="*/ 10743 w 12788"/>
                <a:gd name="connsiteY6" fmla="*/ 24895 h 82359"/>
                <a:gd name="connsiteX7" fmla="*/ 10743 w 12788"/>
                <a:gd name="connsiteY7" fmla="*/ 82360 h 82359"/>
                <a:gd name="connsiteX8" fmla="*/ 2046 w 12788"/>
                <a:gd name="connsiteY8" fmla="*/ 82360 h 82359"/>
                <a:gd name="connsiteX9" fmla="*/ 2046 w 12788"/>
                <a:gd name="connsiteY9" fmla="*/ 24895 h 82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88" h="82359">
                  <a:moveTo>
                    <a:pt x="0" y="6309"/>
                  </a:moveTo>
                  <a:cubicBezTo>
                    <a:pt x="0" y="2728"/>
                    <a:pt x="2813" y="0"/>
                    <a:pt x="6394" y="0"/>
                  </a:cubicBezTo>
                  <a:cubicBezTo>
                    <a:pt x="9975" y="0"/>
                    <a:pt x="12789" y="2728"/>
                    <a:pt x="12789" y="6309"/>
                  </a:cubicBezTo>
                  <a:cubicBezTo>
                    <a:pt x="12789" y="9890"/>
                    <a:pt x="9975" y="12703"/>
                    <a:pt x="6394" y="12703"/>
                  </a:cubicBezTo>
                  <a:cubicBezTo>
                    <a:pt x="2813" y="12703"/>
                    <a:pt x="0" y="9890"/>
                    <a:pt x="0" y="6309"/>
                  </a:cubicBezTo>
                  <a:close/>
                  <a:moveTo>
                    <a:pt x="2046" y="24895"/>
                  </a:moveTo>
                  <a:lnTo>
                    <a:pt x="10743" y="24895"/>
                  </a:lnTo>
                  <a:lnTo>
                    <a:pt x="10743" y="82360"/>
                  </a:lnTo>
                  <a:lnTo>
                    <a:pt x="2046" y="82360"/>
                  </a:lnTo>
                  <a:lnTo>
                    <a:pt x="2046" y="24895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4" name="Freeform: Shape 563">
              <a:extLst>
                <a:ext uri="{FF2B5EF4-FFF2-40B4-BE49-F238E27FC236}">
                  <a16:creationId xmlns:a16="http://schemas.microsoft.com/office/drawing/2014/main" id="{55EFB318-CAA7-737E-38CA-8975540C76D4}"/>
                </a:ext>
              </a:extLst>
            </p:cNvPr>
            <p:cNvSpPr/>
            <p:nvPr/>
          </p:nvSpPr>
          <p:spPr>
            <a:xfrm>
              <a:off x="7017656" y="4436071"/>
              <a:ext cx="36831" cy="73833"/>
            </a:xfrm>
            <a:custGeom>
              <a:avLst/>
              <a:gdLst>
                <a:gd name="connsiteX0" fmla="*/ 17648 w 36831"/>
                <a:gd name="connsiteY0" fmla="*/ 22423 h 73833"/>
                <a:gd name="connsiteX1" fmla="*/ 17648 w 36831"/>
                <a:gd name="connsiteY1" fmla="*/ 55333 h 73833"/>
                <a:gd name="connsiteX2" fmla="*/ 27197 w 36831"/>
                <a:gd name="connsiteY2" fmla="*/ 66246 h 73833"/>
                <a:gd name="connsiteX3" fmla="*/ 35383 w 36831"/>
                <a:gd name="connsiteY3" fmla="*/ 65308 h 73833"/>
                <a:gd name="connsiteX4" fmla="*/ 35383 w 36831"/>
                <a:gd name="connsiteY4" fmla="*/ 73152 h 73833"/>
                <a:gd name="connsiteX5" fmla="*/ 26686 w 36831"/>
                <a:gd name="connsiteY5" fmla="*/ 73834 h 73833"/>
                <a:gd name="connsiteX6" fmla="*/ 8867 w 36831"/>
                <a:gd name="connsiteY6" fmla="*/ 55504 h 73833"/>
                <a:gd name="connsiteX7" fmla="*/ 8867 w 36831"/>
                <a:gd name="connsiteY7" fmla="*/ 22423 h 73833"/>
                <a:gd name="connsiteX8" fmla="*/ 0 w 36831"/>
                <a:gd name="connsiteY8" fmla="*/ 22423 h 73833"/>
                <a:gd name="connsiteX9" fmla="*/ 0 w 36831"/>
                <a:gd name="connsiteY9" fmla="*/ 15346 h 73833"/>
                <a:gd name="connsiteX10" fmla="*/ 8867 w 36831"/>
                <a:gd name="connsiteY10" fmla="*/ 15346 h 73833"/>
                <a:gd name="connsiteX11" fmla="*/ 8867 w 36831"/>
                <a:gd name="connsiteY11" fmla="*/ 0 h 73833"/>
                <a:gd name="connsiteX12" fmla="*/ 17564 w 36831"/>
                <a:gd name="connsiteY12" fmla="*/ 0 h 73833"/>
                <a:gd name="connsiteX13" fmla="*/ 17564 w 36831"/>
                <a:gd name="connsiteY13" fmla="*/ 15346 h 73833"/>
                <a:gd name="connsiteX14" fmla="*/ 36831 w 36831"/>
                <a:gd name="connsiteY14" fmla="*/ 15346 h 73833"/>
                <a:gd name="connsiteX15" fmla="*/ 36831 w 36831"/>
                <a:gd name="connsiteY15" fmla="*/ 22423 h 73833"/>
                <a:gd name="connsiteX16" fmla="*/ 17648 w 36831"/>
                <a:gd name="connsiteY16" fmla="*/ 22423 h 73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831" h="73833">
                  <a:moveTo>
                    <a:pt x="17648" y="22423"/>
                  </a:moveTo>
                  <a:lnTo>
                    <a:pt x="17648" y="55333"/>
                  </a:lnTo>
                  <a:cubicBezTo>
                    <a:pt x="17648" y="62068"/>
                    <a:pt x="21144" y="66246"/>
                    <a:pt x="27197" y="66246"/>
                  </a:cubicBezTo>
                  <a:cubicBezTo>
                    <a:pt x="28903" y="66246"/>
                    <a:pt x="30353" y="66246"/>
                    <a:pt x="35383" y="65308"/>
                  </a:cubicBezTo>
                  <a:lnTo>
                    <a:pt x="35383" y="73152"/>
                  </a:lnTo>
                  <a:cubicBezTo>
                    <a:pt x="31887" y="73749"/>
                    <a:pt x="29329" y="73834"/>
                    <a:pt x="26686" y="73834"/>
                  </a:cubicBezTo>
                  <a:cubicBezTo>
                    <a:pt x="16114" y="73834"/>
                    <a:pt x="8867" y="66758"/>
                    <a:pt x="8867" y="55504"/>
                  </a:cubicBezTo>
                  <a:lnTo>
                    <a:pt x="8867" y="22423"/>
                  </a:lnTo>
                  <a:lnTo>
                    <a:pt x="0" y="22423"/>
                  </a:lnTo>
                  <a:lnTo>
                    <a:pt x="0" y="15346"/>
                  </a:lnTo>
                  <a:lnTo>
                    <a:pt x="8867" y="15346"/>
                  </a:lnTo>
                  <a:lnTo>
                    <a:pt x="8867" y="0"/>
                  </a:lnTo>
                  <a:lnTo>
                    <a:pt x="17564" y="0"/>
                  </a:lnTo>
                  <a:lnTo>
                    <a:pt x="17564" y="15346"/>
                  </a:lnTo>
                  <a:lnTo>
                    <a:pt x="36831" y="15346"/>
                  </a:lnTo>
                  <a:lnTo>
                    <a:pt x="36831" y="22423"/>
                  </a:lnTo>
                  <a:lnTo>
                    <a:pt x="17648" y="22423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5" name="Freeform: Shape 564">
              <a:extLst>
                <a:ext uri="{FF2B5EF4-FFF2-40B4-BE49-F238E27FC236}">
                  <a16:creationId xmlns:a16="http://schemas.microsoft.com/office/drawing/2014/main" id="{2B53E172-97DD-FC4B-70D5-2928A477ABD0}"/>
                </a:ext>
              </a:extLst>
            </p:cNvPr>
            <p:cNvSpPr/>
            <p:nvPr/>
          </p:nvSpPr>
          <p:spPr>
            <a:xfrm>
              <a:off x="7060114" y="4451418"/>
              <a:ext cx="56100" cy="76647"/>
            </a:xfrm>
            <a:custGeom>
              <a:avLst/>
              <a:gdLst>
                <a:gd name="connsiteX0" fmla="*/ 56101 w 56100"/>
                <a:gd name="connsiteY0" fmla="*/ 0 h 76647"/>
                <a:gd name="connsiteX1" fmla="*/ 24299 w 56100"/>
                <a:gd name="connsiteY1" fmla="*/ 76648 h 76647"/>
                <a:gd name="connsiteX2" fmla="*/ 13727 w 56100"/>
                <a:gd name="connsiteY2" fmla="*/ 76648 h 76647"/>
                <a:gd name="connsiteX3" fmla="*/ 25236 w 56100"/>
                <a:gd name="connsiteY3" fmla="*/ 53287 h 76647"/>
                <a:gd name="connsiteX4" fmla="*/ 0 w 56100"/>
                <a:gd name="connsiteY4" fmla="*/ 0 h 76647"/>
                <a:gd name="connsiteX5" fmla="*/ 9805 w 56100"/>
                <a:gd name="connsiteY5" fmla="*/ 0 h 76647"/>
                <a:gd name="connsiteX6" fmla="*/ 29755 w 56100"/>
                <a:gd name="connsiteY6" fmla="*/ 44079 h 76647"/>
                <a:gd name="connsiteX7" fmla="*/ 46211 w 56100"/>
                <a:gd name="connsiteY7" fmla="*/ 0 h 76647"/>
                <a:gd name="connsiteX8" fmla="*/ 56101 w 56100"/>
                <a:gd name="connsiteY8" fmla="*/ 0 h 7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00" h="76647">
                  <a:moveTo>
                    <a:pt x="56101" y="0"/>
                  </a:moveTo>
                  <a:lnTo>
                    <a:pt x="24299" y="76648"/>
                  </a:lnTo>
                  <a:lnTo>
                    <a:pt x="13727" y="76648"/>
                  </a:lnTo>
                  <a:lnTo>
                    <a:pt x="25236" y="53287"/>
                  </a:lnTo>
                  <a:lnTo>
                    <a:pt x="0" y="0"/>
                  </a:lnTo>
                  <a:lnTo>
                    <a:pt x="9805" y="0"/>
                  </a:lnTo>
                  <a:lnTo>
                    <a:pt x="29755" y="44079"/>
                  </a:lnTo>
                  <a:lnTo>
                    <a:pt x="46211" y="0"/>
                  </a:lnTo>
                  <a:lnTo>
                    <a:pt x="56101" y="0"/>
                  </a:lnTo>
                  <a:close/>
                </a:path>
              </a:pathLst>
            </a:custGeom>
            <a:solidFill>
              <a:srgbClr val="01020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6" name="Graphic 2">
            <a:extLst>
              <a:ext uri="{FF2B5EF4-FFF2-40B4-BE49-F238E27FC236}">
                <a16:creationId xmlns:a16="http://schemas.microsoft.com/office/drawing/2014/main" id="{A732EAB4-3E96-3768-5647-25744EEDB4A3}"/>
              </a:ext>
            </a:extLst>
          </p:cNvPr>
          <p:cNvGrpSpPr/>
          <p:nvPr/>
        </p:nvGrpSpPr>
        <p:grpSpPr>
          <a:xfrm>
            <a:off x="7381199" y="3734552"/>
            <a:ext cx="865205" cy="820029"/>
            <a:chOff x="7381199" y="3734552"/>
            <a:chExt cx="865205" cy="820029"/>
          </a:xfrm>
        </p:grpSpPr>
        <p:sp>
          <p:nvSpPr>
            <p:cNvPr id="567" name="Freeform: Shape 566">
              <a:extLst>
                <a:ext uri="{FF2B5EF4-FFF2-40B4-BE49-F238E27FC236}">
                  <a16:creationId xmlns:a16="http://schemas.microsoft.com/office/drawing/2014/main" id="{BCFC0BEB-B7DD-893F-18D3-D592A3F7A08E}"/>
                </a:ext>
              </a:extLst>
            </p:cNvPr>
            <p:cNvSpPr/>
            <p:nvPr/>
          </p:nvSpPr>
          <p:spPr>
            <a:xfrm>
              <a:off x="7381199" y="4389179"/>
              <a:ext cx="865205" cy="165401"/>
            </a:xfrm>
            <a:custGeom>
              <a:avLst/>
              <a:gdLst>
                <a:gd name="connsiteX0" fmla="*/ 0 w 865205"/>
                <a:gd name="connsiteY0" fmla="*/ 0 h 165401"/>
                <a:gd name="connsiteX1" fmla="*/ 865206 w 865205"/>
                <a:gd name="connsiteY1" fmla="*/ 0 h 165401"/>
                <a:gd name="connsiteX2" fmla="*/ 865206 w 865205"/>
                <a:gd name="connsiteY2" fmla="*/ 165402 h 165401"/>
                <a:gd name="connsiteX3" fmla="*/ 0 w 865205"/>
                <a:gd name="connsiteY3" fmla="*/ 165402 h 165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5205" h="165401">
                  <a:moveTo>
                    <a:pt x="0" y="0"/>
                  </a:moveTo>
                  <a:lnTo>
                    <a:pt x="865206" y="0"/>
                  </a:lnTo>
                  <a:lnTo>
                    <a:pt x="865206" y="165402"/>
                  </a:lnTo>
                  <a:lnTo>
                    <a:pt x="0" y="165402"/>
                  </a:ln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8" name="Freeform: Shape 567">
              <a:extLst>
                <a:ext uri="{FF2B5EF4-FFF2-40B4-BE49-F238E27FC236}">
                  <a16:creationId xmlns:a16="http://schemas.microsoft.com/office/drawing/2014/main" id="{BDC93A26-7EFB-0EAE-AD41-DAE1083EDC6C}"/>
                </a:ext>
              </a:extLst>
            </p:cNvPr>
            <p:cNvSpPr/>
            <p:nvPr/>
          </p:nvSpPr>
          <p:spPr>
            <a:xfrm>
              <a:off x="7585136" y="3734637"/>
              <a:ext cx="492115" cy="554054"/>
            </a:xfrm>
            <a:custGeom>
              <a:avLst/>
              <a:gdLst>
                <a:gd name="connsiteX0" fmla="*/ 87 w 492115"/>
                <a:gd name="connsiteY0" fmla="*/ 276931 h 554054"/>
                <a:gd name="connsiteX1" fmla="*/ 3 w 492115"/>
                <a:gd name="connsiteY1" fmla="*/ 389132 h 554054"/>
                <a:gd name="connsiteX2" fmla="*/ 25750 w 492115"/>
                <a:gd name="connsiteY2" fmla="*/ 434063 h 554054"/>
                <a:gd name="connsiteX3" fmla="*/ 220822 w 492115"/>
                <a:gd name="connsiteY3" fmla="*/ 546605 h 554054"/>
                <a:gd name="connsiteX4" fmla="*/ 271039 w 492115"/>
                <a:gd name="connsiteY4" fmla="*/ 546860 h 554054"/>
                <a:gd name="connsiteX5" fmla="*/ 468072 w 492115"/>
                <a:gd name="connsiteY5" fmla="*/ 433040 h 554054"/>
                <a:gd name="connsiteX6" fmla="*/ 492116 w 492115"/>
                <a:gd name="connsiteY6" fmla="*/ 391349 h 554054"/>
                <a:gd name="connsiteX7" fmla="*/ 492116 w 492115"/>
                <a:gd name="connsiteY7" fmla="*/ 162855 h 554054"/>
                <a:gd name="connsiteX8" fmla="*/ 468072 w 492115"/>
                <a:gd name="connsiteY8" fmla="*/ 121164 h 554054"/>
                <a:gd name="connsiteX9" fmla="*/ 270614 w 492115"/>
                <a:gd name="connsiteY9" fmla="*/ 7087 h 554054"/>
                <a:gd name="connsiteX10" fmla="*/ 221419 w 492115"/>
                <a:gd name="connsiteY10" fmla="*/ 7172 h 554054"/>
                <a:gd name="connsiteX11" fmla="*/ 25410 w 492115"/>
                <a:gd name="connsiteY11" fmla="*/ 120311 h 554054"/>
                <a:gd name="connsiteX12" fmla="*/ 3 w 492115"/>
                <a:gd name="connsiteY12" fmla="*/ 164219 h 554054"/>
                <a:gd name="connsiteX13" fmla="*/ 87 w 492115"/>
                <a:gd name="connsiteY13" fmla="*/ 276931 h 554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115" h="554054">
                  <a:moveTo>
                    <a:pt x="87" y="276931"/>
                  </a:moveTo>
                  <a:cubicBezTo>
                    <a:pt x="87" y="314360"/>
                    <a:pt x="343" y="351703"/>
                    <a:pt x="3" y="389132"/>
                  </a:cubicBezTo>
                  <a:cubicBezTo>
                    <a:pt x="-168" y="409423"/>
                    <a:pt x="8187" y="424003"/>
                    <a:pt x="25750" y="434063"/>
                  </a:cubicBezTo>
                  <a:cubicBezTo>
                    <a:pt x="90888" y="471492"/>
                    <a:pt x="155855" y="509006"/>
                    <a:pt x="220822" y="546605"/>
                  </a:cubicBezTo>
                  <a:cubicBezTo>
                    <a:pt x="237703" y="556409"/>
                    <a:pt x="254158" y="556580"/>
                    <a:pt x="271039" y="546860"/>
                  </a:cubicBezTo>
                  <a:cubicBezTo>
                    <a:pt x="336689" y="508835"/>
                    <a:pt x="402423" y="470980"/>
                    <a:pt x="468072" y="433040"/>
                  </a:cubicBezTo>
                  <a:cubicBezTo>
                    <a:pt x="484101" y="423747"/>
                    <a:pt x="492116" y="409935"/>
                    <a:pt x="492116" y="391349"/>
                  </a:cubicBezTo>
                  <a:cubicBezTo>
                    <a:pt x="492030" y="315212"/>
                    <a:pt x="492030" y="238991"/>
                    <a:pt x="492116" y="162855"/>
                  </a:cubicBezTo>
                  <a:cubicBezTo>
                    <a:pt x="492116" y="144269"/>
                    <a:pt x="484101" y="130371"/>
                    <a:pt x="468072" y="121164"/>
                  </a:cubicBezTo>
                  <a:cubicBezTo>
                    <a:pt x="402253" y="83138"/>
                    <a:pt x="336433" y="45113"/>
                    <a:pt x="270614" y="7087"/>
                  </a:cubicBezTo>
                  <a:cubicBezTo>
                    <a:pt x="254158" y="-2377"/>
                    <a:pt x="237959" y="-2377"/>
                    <a:pt x="221419" y="7172"/>
                  </a:cubicBezTo>
                  <a:cubicBezTo>
                    <a:pt x="156111" y="44942"/>
                    <a:pt x="90802" y="82712"/>
                    <a:pt x="25410" y="120311"/>
                  </a:cubicBezTo>
                  <a:cubicBezTo>
                    <a:pt x="8272" y="130116"/>
                    <a:pt x="-168" y="144439"/>
                    <a:pt x="3" y="164219"/>
                  </a:cubicBezTo>
                  <a:cubicBezTo>
                    <a:pt x="258" y="201733"/>
                    <a:pt x="87" y="239332"/>
                    <a:pt x="87" y="276931"/>
                  </a:cubicBezTo>
                  <a:close/>
                </a:path>
              </a:pathLst>
            </a:custGeom>
            <a:solidFill>
              <a:srgbClr val="FBF9F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9" name="Freeform: Shape 568">
              <a:extLst>
                <a:ext uri="{FF2B5EF4-FFF2-40B4-BE49-F238E27FC236}">
                  <a16:creationId xmlns:a16="http://schemas.microsoft.com/office/drawing/2014/main" id="{3C47643D-D6F0-5950-3003-D2E771FD4FD7}"/>
                </a:ext>
              </a:extLst>
            </p:cNvPr>
            <p:cNvSpPr/>
            <p:nvPr/>
          </p:nvSpPr>
          <p:spPr>
            <a:xfrm>
              <a:off x="7585136" y="3734552"/>
              <a:ext cx="492115" cy="554054"/>
            </a:xfrm>
            <a:custGeom>
              <a:avLst/>
              <a:gdLst>
                <a:gd name="connsiteX0" fmla="*/ 87 w 492115"/>
                <a:gd name="connsiteY0" fmla="*/ 277016 h 554054"/>
                <a:gd name="connsiteX1" fmla="*/ 3 w 492115"/>
                <a:gd name="connsiteY1" fmla="*/ 164219 h 554054"/>
                <a:gd name="connsiteX2" fmla="*/ 25410 w 492115"/>
                <a:gd name="connsiteY2" fmla="*/ 120311 h 554054"/>
                <a:gd name="connsiteX3" fmla="*/ 221419 w 492115"/>
                <a:gd name="connsiteY3" fmla="*/ 7172 h 554054"/>
                <a:gd name="connsiteX4" fmla="*/ 270614 w 492115"/>
                <a:gd name="connsiteY4" fmla="*/ 7087 h 554054"/>
                <a:gd name="connsiteX5" fmla="*/ 468072 w 492115"/>
                <a:gd name="connsiteY5" fmla="*/ 121163 h 554054"/>
                <a:gd name="connsiteX6" fmla="*/ 492116 w 492115"/>
                <a:gd name="connsiteY6" fmla="*/ 162855 h 554054"/>
                <a:gd name="connsiteX7" fmla="*/ 492116 w 492115"/>
                <a:gd name="connsiteY7" fmla="*/ 391348 h 554054"/>
                <a:gd name="connsiteX8" fmla="*/ 468072 w 492115"/>
                <a:gd name="connsiteY8" fmla="*/ 433040 h 554054"/>
                <a:gd name="connsiteX9" fmla="*/ 271039 w 492115"/>
                <a:gd name="connsiteY9" fmla="*/ 546860 h 554054"/>
                <a:gd name="connsiteX10" fmla="*/ 220822 w 492115"/>
                <a:gd name="connsiteY10" fmla="*/ 546604 h 554054"/>
                <a:gd name="connsiteX11" fmla="*/ 25750 w 492115"/>
                <a:gd name="connsiteY11" fmla="*/ 434063 h 554054"/>
                <a:gd name="connsiteX12" fmla="*/ 3 w 492115"/>
                <a:gd name="connsiteY12" fmla="*/ 389132 h 554054"/>
                <a:gd name="connsiteX13" fmla="*/ 87 w 492115"/>
                <a:gd name="connsiteY13" fmla="*/ 277016 h 554054"/>
                <a:gd name="connsiteX14" fmla="*/ 10915 w 492115"/>
                <a:gd name="connsiteY14" fmla="*/ 153732 h 554054"/>
                <a:gd name="connsiteX15" fmla="*/ 9721 w 492115"/>
                <a:gd name="connsiteY15" fmla="*/ 163367 h 554054"/>
                <a:gd name="connsiteX16" fmla="*/ 9636 w 492115"/>
                <a:gd name="connsiteY16" fmla="*/ 390666 h 554054"/>
                <a:gd name="connsiteX17" fmla="*/ 29758 w 492115"/>
                <a:gd name="connsiteY17" fmla="*/ 425452 h 554054"/>
                <a:gd name="connsiteX18" fmla="*/ 226279 w 492115"/>
                <a:gd name="connsiteY18" fmla="*/ 538846 h 554054"/>
                <a:gd name="connsiteX19" fmla="*/ 266009 w 492115"/>
                <a:gd name="connsiteY19" fmla="*/ 538931 h 554054"/>
                <a:gd name="connsiteX20" fmla="*/ 463042 w 492115"/>
                <a:gd name="connsiteY20" fmla="*/ 425111 h 554054"/>
                <a:gd name="connsiteX21" fmla="*/ 482652 w 492115"/>
                <a:gd name="connsiteY21" fmla="*/ 391263 h 554054"/>
                <a:gd name="connsiteX22" fmla="*/ 482567 w 492115"/>
                <a:gd name="connsiteY22" fmla="*/ 162770 h 554054"/>
                <a:gd name="connsiteX23" fmla="*/ 481373 w 492115"/>
                <a:gd name="connsiteY23" fmla="*/ 153732 h 554054"/>
                <a:gd name="connsiteX24" fmla="*/ 462190 w 492115"/>
                <a:gd name="connsiteY24" fmla="*/ 128581 h 554054"/>
                <a:gd name="connsiteX25" fmla="*/ 267800 w 492115"/>
                <a:gd name="connsiteY25" fmla="*/ 16210 h 554054"/>
                <a:gd name="connsiteX26" fmla="*/ 224488 w 492115"/>
                <a:gd name="connsiteY26" fmla="*/ 16210 h 554054"/>
                <a:gd name="connsiteX27" fmla="*/ 100011 w 492115"/>
                <a:gd name="connsiteY27" fmla="*/ 88168 h 554054"/>
                <a:gd name="connsiteX28" fmla="*/ 29075 w 492115"/>
                <a:gd name="connsiteY28" fmla="*/ 129178 h 554054"/>
                <a:gd name="connsiteX29" fmla="*/ 10915 w 492115"/>
                <a:gd name="connsiteY29" fmla="*/ 153732 h 554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92115" h="554054">
                  <a:moveTo>
                    <a:pt x="87" y="277016"/>
                  </a:moveTo>
                  <a:cubicBezTo>
                    <a:pt x="87" y="239417"/>
                    <a:pt x="258" y="201818"/>
                    <a:pt x="3" y="164219"/>
                  </a:cubicBezTo>
                  <a:cubicBezTo>
                    <a:pt x="-83" y="144439"/>
                    <a:pt x="8272" y="130115"/>
                    <a:pt x="25410" y="120311"/>
                  </a:cubicBezTo>
                  <a:cubicBezTo>
                    <a:pt x="90802" y="82712"/>
                    <a:pt x="156111" y="45027"/>
                    <a:pt x="221419" y="7172"/>
                  </a:cubicBezTo>
                  <a:cubicBezTo>
                    <a:pt x="237874" y="-2377"/>
                    <a:pt x="254158" y="-2377"/>
                    <a:pt x="270614" y="7087"/>
                  </a:cubicBezTo>
                  <a:cubicBezTo>
                    <a:pt x="336433" y="45112"/>
                    <a:pt x="402253" y="83138"/>
                    <a:pt x="468072" y="121163"/>
                  </a:cubicBezTo>
                  <a:cubicBezTo>
                    <a:pt x="484101" y="130456"/>
                    <a:pt x="492116" y="144268"/>
                    <a:pt x="492116" y="162855"/>
                  </a:cubicBezTo>
                  <a:cubicBezTo>
                    <a:pt x="492030" y="238991"/>
                    <a:pt x="492030" y="315212"/>
                    <a:pt x="492116" y="391348"/>
                  </a:cubicBezTo>
                  <a:cubicBezTo>
                    <a:pt x="492116" y="409935"/>
                    <a:pt x="484101" y="423832"/>
                    <a:pt x="468072" y="433040"/>
                  </a:cubicBezTo>
                  <a:cubicBezTo>
                    <a:pt x="402423" y="470980"/>
                    <a:pt x="336689" y="508835"/>
                    <a:pt x="271039" y="546860"/>
                  </a:cubicBezTo>
                  <a:cubicBezTo>
                    <a:pt x="254158" y="556580"/>
                    <a:pt x="237703" y="556409"/>
                    <a:pt x="220822" y="546604"/>
                  </a:cubicBezTo>
                  <a:cubicBezTo>
                    <a:pt x="155855" y="508920"/>
                    <a:pt x="90888" y="471406"/>
                    <a:pt x="25750" y="434063"/>
                  </a:cubicBezTo>
                  <a:cubicBezTo>
                    <a:pt x="8187" y="424002"/>
                    <a:pt x="-168" y="409423"/>
                    <a:pt x="3" y="389132"/>
                  </a:cubicBezTo>
                  <a:cubicBezTo>
                    <a:pt x="343" y="351873"/>
                    <a:pt x="87" y="314445"/>
                    <a:pt x="87" y="277016"/>
                  </a:cubicBezTo>
                  <a:close/>
                  <a:moveTo>
                    <a:pt x="10915" y="153732"/>
                  </a:moveTo>
                  <a:cubicBezTo>
                    <a:pt x="8783" y="156716"/>
                    <a:pt x="9721" y="160127"/>
                    <a:pt x="9721" y="163367"/>
                  </a:cubicBezTo>
                  <a:cubicBezTo>
                    <a:pt x="9636" y="239161"/>
                    <a:pt x="9721" y="314871"/>
                    <a:pt x="9636" y="390666"/>
                  </a:cubicBezTo>
                  <a:cubicBezTo>
                    <a:pt x="9636" y="406354"/>
                    <a:pt x="16286" y="417693"/>
                    <a:pt x="29758" y="425452"/>
                  </a:cubicBezTo>
                  <a:cubicBezTo>
                    <a:pt x="95321" y="463221"/>
                    <a:pt x="160800" y="500991"/>
                    <a:pt x="226279" y="538846"/>
                  </a:cubicBezTo>
                  <a:cubicBezTo>
                    <a:pt x="239579" y="546519"/>
                    <a:pt x="252709" y="546604"/>
                    <a:pt x="266009" y="538931"/>
                  </a:cubicBezTo>
                  <a:cubicBezTo>
                    <a:pt x="331658" y="500991"/>
                    <a:pt x="397393" y="463051"/>
                    <a:pt x="463042" y="425111"/>
                  </a:cubicBezTo>
                  <a:cubicBezTo>
                    <a:pt x="476087" y="417608"/>
                    <a:pt x="482652" y="406524"/>
                    <a:pt x="482652" y="391263"/>
                  </a:cubicBezTo>
                  <a:cubicBezTo>
                    <a:pt x="482567" y="315127"/>
                    <a:pt x="482652" y="238906"/>
                    <a:pt x="482567" y="162770"/>
                  </a:cubicBezTo>
                  <a:cubicBezTo>
                    <a:pt x="482567" y="159786"/>
                    <a:pt x="483419" y="156460"/>
                    <a:pt x="481373" y="153732"/>
                  </a:cubicBezTo>
                  <a:cubicBezTo>
                    <a:pt x="479838" y="141711"/>
                    <a:pt x="472164" y="134293"/>
                    <a:pt x="462190" y="128581"/>
                  </a:cubicBezTo>
                  <a:cubicBezTo>
                    <a:pt x="397393" y="91152"/>
                    <a:pt x="332512" y="53809"/>
                    <a:pt x="267800" y="16210"/>
                  </a:cubicBezTo>
                  <a:cubicBezTo>
                    <a:pt x="253050" y="7684"/>
                    <a:pt x="239153" y="7599"/>
                    <a:pt x="224488" y="16210"/>
                  </a:cubicBezTo>
                  <a:cubicBezTo>
                    <a:pt x="183138" y="40423"/>
                    <a:pt x="141532" y="64211"/>
                    <a:pt x="100011" y="88168"/>
                  </a:cubicBezTo>
                  <a:cubicBezTo>
                    <a:pt x="76394" y="101810"/>
                    <a:pt x="52692" y="115451"/>
                    <a:pt x="29075" y="129178"/>
                  </a:cubicBezTo>
                  <a:cubicBezTo>
                    <a:pt x="19526" y="134805"/>
                    <a:pt x="12450" y="142222"/>
                    <a:pt x="10915" y="153732"/>
                  </a:cubicBez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0" name="Freeform: Shape 569">
              <a:extLst>
                <a:ext uri="{FF2B5EF4-FFF2-40B4-BE49-F238E27FC236}">
                  <a16:creationId xmlns:a16="http://schemas.microsoft.com/office/drawing/2014/main" id="{DB066FDA-5AE6-E3E8-DB5E-5A5B8EEE6741}"/>
                </a:ext>
              </a:extLst>
            </p:cNvPr>
            <p:cNvSpPr/>
            <p:nvPr/>
          </p:nvSpPr>
          <p:spPr>
            <a:xfrm>
              <a:off x="7594596" y="3753703"/>
              <a:ext cx="473197" cy="525492"/>
            </a:xfrm>
            <a:custGeom>
              <a:avLst/>
              <a:gdLst>
                <a:gd name="connsiteX0" fmla="*/ 471828 w 473197"/>
                <a:gd name="connsiteY0" fmla="*/ 134581 h 525492"/>
                <a:gd name="connsiteX1" fmla="*/ 473022 w 473197"/>
                <a:gd name="connsiteY1" fmla="*/ 143619 h 525492"/>
                <a:gd name="connsiteX2" fmla="*/ 473107 w 473197"/>
                <a:gd name="connsiteY2" fmla="*/ 372112 h 525492"/>
                <a:gd name="connsiteX3" fmla="*/ 453497 w 473197"/>
                <a:gd name="connsiteY3" fmla="*/ 405960 h 525492"/>
                <a:gd name="connsiteX4" fmla="*/ 256464 w 473197"/>
                <a:gd name="connsiteY4" fmla="*/ 519780 h 525492"/>
                <a:gd name="connsiteX5" fmla="*/ 216733 w 473197"/>
                <a:gd name="connsiteY5" fmla="*/ 519695 h 525492"/>
                <a:gd name="connsiteX6" fmla="*/ 20213 w 473197"/>
                <a:gd name="connsiteY6" fmla="*/ 406301 h 525492"/>
                <a:gd name="connsiteX7" fmla="*/ 92 w 473197"/>
                <a:gd name="connsiteY7" fmla="*/ 371515 h 525492"/>
                <a:gd name="connsiteX8" fmla="*/ 176 w 473197"/>
                <a:gd name="connsiteY8" fmla="*/ 144215 h 525492"/>
                <a:gd name="connsiteX9" fmla="*/ 1370 w 473197"/>
                <a:gd name="connsiteY9" fmla="*/ 134581 h 525492"/>
                <a:gd name="connsiteX10" fmla="*/ 16290 w 473197"/>
                <a:gd name="connsiteY10" fmla="*/ 120599 h 525492"/>
                <a:gd name="connsiteX11" fmla="*/ 213408 w 473197"/>
                <a:gd name="connsiteY11" fmla="*/ 6778 h 525492"/>
                <a:gd name="connsiteX12" fmla="*/ 259704 w 473197"/>
                <a:gd name="connsiteY12" fmla="*/ 6778 h 525492"/>
                <a:gd name="connsiteX13" fmla="*/ 453241 w 473197"/>
                <a:gd name="connsiteY13" fmla="*/ 118552 h 525492"/>
                <a:gd name="connsiteX14" fmla="*/ 471828 w 473197"/>
                <a:gd name="connsiteY14" fmla="*/ 134581 h 525492"/>
                <a:gd name="connsiteX15" fmla="*/ 384779 w 473197"/>
                <a:gd name="connsiteY15" fmla="*/ 384901 h 525492"/>
                <a:gd name="connsiteX16" fmla="*/ 392878 w 473197"/>
                <a:gd name="connsiteY16" fmla="*/ 382258 h 525492"/>
                <a:gd name="connsiteX17" fmla="*/ 438748 w 473197"/>
                <a:gd name="connsiteY17" fmla="*/ 249510 h 525492"/>
                <a:gd name="connsiteX18" fmla="*/ 428943 w 473197"/>
                <a:gd name="connsiteY18" fmla="*/ 229474 h 525492"/>
                <a:gd name="connsiteX19" fmla="*/ 399187 w 473197"/>
                <a:gd name="connsiteY19" fmla="*/ 225211 h 525492"/>
                <a:gd name="connsiteX20" fmla="*/ 382306 w 473197"/>
                <a:gd name="connsiteY20" fmla="*/ 250789 h 525492"/>
                <a:gd name="connsiteX21" fmla="*/ 377873 w 473197"/>
                <a:gd name="connsiteY21" fmla="*/ 287620 h 525492"/>
                <a:gd name="connsiteX22" fmla="*/ 199256 w 473197"/>
                <a:gd name="connsiteY22" fmla="*/ 401952 h 525492"/>
                <a:gd name="connsiteX23" fmla="*/ 195504 w 473197"/>
                <a:gd name="connsiteY23" fmla="*/ 393597 h 525492"/>
                <a:gd name="connsiteX24" fmla="*/ 188599 w 473197"/>
                <a:gd name="connsiteY24" fmla="*/ 382599 h 525492"/>
                <a:gd name="connsiteX25" fmla="*/ 103595 w 473197"/>
                <a:gd name="connsiteY25" fmla="*/ 384389 h 525492"/>
                <a:gd name="connsiteX26" fmla="*/ 95666 w 473197"/>
                <a:gd name="connsiteY26" fmla="*/ 386947 h 525492"/>
                <a:gd name="connsiteX27" fmla="*/ 98054 w 473197"/>
                <a:gd name="connsiteY27" fmla="*/ 394791 h 525492"/>
                <a:gd name="connsiteX28" fmla="*/ 144776 w 473197"/>
                <a:gd name="connsiteY28" fmla="*/ 459332 h 525492"/>
                <a:gd name="connsiteX29" fmla="*/ 162424 w 473197"/>
                <a:gd name="connsiteY29" fmla="*/ 457712 h 525492"/>
                <a:gd name="connsiteX30" fmla="*/ 172314 w 473197"/>
                <a:gd name="connsiteY30" fmla="*/ 453449 h 525492"/>
                <a:gd name="connsiteX31" fmla="*/ 333539 w 473197"/>
                <a:gd name="connsiteY31" fmla="*/ 433328 h 525492"/>
                <a:gd name="connsiteX32" fmla="*/ 338313 w 473197"/>
                <a:gd name="connsiteY32" fmla="*/ 424972 h 525492"/>
                <a:gd name="connsiteX33" fmla="*/ 349311 w 473197"/>
                <a:gd name="connsiteY33" fmla="*/ 417555 h 525492"/>
                <a:gd name="connsiteX34" fmla="*/ 356131 w 473197"/>
                <a:gd name="connsiteY34" fmla="*/ 413974 h 525492"/>
                <a:gd name="connsiteX35" fmla="*/ 368665 w 473197"/>
                <a:gd name="connsiteY35" fmla="*/ 401526 h 525492"/>
                <a:gd name="connsiteX36" fmla="*/ 374889 w 473197"/>
                <a:gd name="connsiteY36" fmla="*/ 395814 h 525492"/>
                <a:gd name="connsiteX37" fmla="*/ 384779 w 473197"/>
                <a:gd name="connsiteY37" fmla="*/ 384901 h 525492"/>
                <a:gd name="connsiteX38" fmla="*/ 290653 w 473197"/>
                <a:gd name="connsiteY38" fmla="*/ 123497 h 525492"/>
                <a:gd name="connsiteX39" fmla="*/ 284686 w 473197"/>
                <a:gd name="connsiteY39" fmla="*/ 130744 h 525492"/>
                <a:gd name="connsiteX40" fmla="*/ 288607 w 473197"/>
                <a:gd name="connsiteY40" fmla="*/ 141743 h 525492"/>
                <a:gd name="connsiteX41" fmla="*/ 366959 w 473197"/>
                <a:gd name="connsiteY41" fmla="*/ 155214 h 525492"/>
                <a:gd name="connsiteX42" fmla="*/ 374207 w 473197"/>
                <a:gd name="connsiteY42" fmla="*/ 146262 h 525492"/>
                <a:gd name="connsiteX43" fmla="*/ 348459 w 473197"/>
                <a:gd name="connsiteY43" fmla="*/ 76093 h 525492"/>
                <a:gd name="connsiteX44" fmla="*/ 332771 w 473197"/>
                <a:gd name="connsiteY44" fmla="*/ 73365 h 525492"/>
                <a:gd name="connsiteX45" fmla="*/ 322967 w 473197"/>
                <a:gd name="connsiteY45" fmla="*/ 75582 h 525492"/>
                <a:gd name="connsiteX46" fmla="*/ 253821 w 473197"/>
                <a:gd name="connsiteY46" fmla="*/ 59809 h 525492"/>
                <a:gd name="connsiteX47" fmla="*/ 96008 w 473197"/>
                <a:gd name="connsiteY47" fmla="*/ 119831 h 525492"/>
                <a:gd name="connsiteX48" fmla="*/ 38031 w 473197"/>
                <a:gd name="connsiteY48" fmla="*/ 317717 h 525492"/>
                <a:gd name="connsiteX49" fmla="*/ 72220 w 473197"/>
                <a:gd name="connsiteY49" fmla="*/ 340566 h 525492"/>
                <a:gd name="connsiteX50" fmla="*/ 93194 w 473197"/>
                <a:gd name="connsiteY50" fmla="*/ 305013 h 525492"/>
                <a:gd name="connsiteX51" fmla="*/ 89272 w 473197"/>
                <a:gd name="connsiteY51" fmla="*/ 275855 h 525492"/>
                <a:gd name="connsiteX52" fmla="*/ 138296 w 473197"/>
                <a:gd name="connsiteY52" fmla="*/ 157686 h 525492"/>
                <a:gd name="connsiteX53" fmla="*/ 290653 w 473197"/>
                <a:gd name="connsiteY53" fmla="*/ 123497 h 525492"/>
                <a:gd name="connsiteX54" fmla="*/ 217927 w 473197"/>
                <a:gd name="connsiteY54" fmla="*/ 255734 h 525492"/>
                <a:gd name="connsiteX55" fmla="*/ 222361 w 473197"/>
                <a:gd name="connsiteY55" fmla="*/ 280459 h 525492"/>
                <a:gd name="connsiteX56" fmla="*/ 247342 w 473197"/>
                <a:gd name="connsiteY56" fmla="*/ 295720 h 525492"/>
                <a:gd name="connsiteX57" fmla="*/ 270020 w 473197"/>
                <a:gd name="connsiteY57" fmla="*/ 277816 h 525492"/>
                <a:gd name="connsiteX58" fmla="*/ 272749 w 473197"/>
                <a:gd name="connsiteY58" fmla="*/ 258718 h 525492"/>
                <a:gd name="connsiteX59" fmla="*/ 268059 w 473197"/>
                <a:gd name="connsiteY59" fmla="*/ 229986 h 525492"/>
                <a:gd name="connsiteX60" fmla="*/ 244188 w 473197"/>
                <a:gd name="connsiteY60" fmla="*/ 215833 h 525492"/>
                <a:gd name="connsiteX61" fmla="*/ 221167 w 473197"/>
                <a:gd name="connsiteY61" fmla="*/ 233652 h 525492"/>
                <a:gd name="connsiteX62" fmla="*/ 217927 w 473197"/>
                <a:gd name="connsiteY62" fmla="*/ 255734 h 525492"/>
                <a:gd name="connsiteX63" fmla="*/ 208122 w 473197"/>
                <a:gd name="connsiteY63" fmla="*/ 257951 h 525492"/>
                <a:gd name="connsiteX64" fmla="*/ 204030 w 473197"/>
                <a:gd name="connsiteY64" fmla="*/ 231691 h 525492"/>
                <a:gd name="connsiteX65" fmla="*/ 178367 w 473197"/>
                <a:gd name="connsiteY65" fmla="*/ 215747 h 525492"/>
                <a:gd name="connsiteX66" fmla="*/ 155262 w 473197"/>
                <a:gd name="connsiteY66" fmla="*/ 236721 h 525492"/>
                <a:gd name="connsiteX67" fmla="*/ 153387 w 473197"/>
                <a:gd name="connsiteY67" fmla="*/ 256586 h 525492"/>
                <a:gd name="connsiteX68" fmla="*/ 157990 w 473197"/>
                <a:gd name="connsiteY68" fmla="*/ 281226 h 525492"/>
                <a:gd name="connsiteX69" fmla="*/ 179475 w 473197"/>
                <a:gd name="connsiteY69" fmla="*/ 295550 h 525492"/>
                <a:gd name="connsiteX70" fmla="*/ 202581 w 473197"/>
                <a:gd name="connsiteY70" fmla="*/ 283102 h 525492"/>
                <a:gd name="connsiteX71" fmla="*/ 208122 w 473197"/>
                <a:gd name="connsiteY71" fmla="*/ 257951 h 525492"/>
                <a:gd name="connsiteX72" fmla="*/ 127895 w 473197"/>
                <a:gd name="connsiteY72" fmla="*/ 239279 h 525492"/>
                <a:gd name="connsiteX73" fmla="*/ 127895 w 473197"/>
                <a:gd name="connsiteY73" fmla="*/ 245758 h 525492"/>
                <a:gd name="connsiteX74" fmla="*/ 127980 w 473197"/>
                <a:gd name="connsiteY74" fmla="*/ 287620 h 525492"/>
                <a:gd name="connsiteX75" fmla="*/ 135141 w 473197"/>
                <a:gd name="connsiteY75" fmla="*/ 295805 h 525492"/>
                <a:gd name="connsiteX76" fmla="*/ 142047 w 473197"/>
                <a:gd name="connsiteY76" fmla="*/ 287876 h 525492"/>
                <a:gd name="connsiteX77" fmla="*/ 142132 w 473197"/>
                <a:gd name="connsiteY77" fmla="*/ 222994 h 525492"/>
                <a:gd name="connsiteX78" fmla="*/ 137443 w 473197"/>
                <a:gd name="connsiteY78" fmla="*/ 216259 h 525492"/>
                <a:gd name="connsiteX79" fmla="*/ 130622 w 473197"/>
                <a:gd name="connsiteY79" fmla="*/ 219584 h 525492"/>
                <a:gd name="connsiteX80" fmla="*/ 109564 w 473197"/>
                <a:gd name="connsiteY80" fmla="*/ 237062 h 525492"/>
                <a:gd name="connsiteX81" fmla="*/ 104703 w 473197"/>
                <a:gd name="connsiteY81" fmla="*/ 245503 h 525492"/>
                <a:gd name="connsiteX82" fmla="*/ 114764 w 473197"/>
                <a:gd name="connsiteY82" fmla="*/ 247293 h 525492"/>
                <a:gd name="connsiteX83" fmla="*/ 127895 w 473197"/>
                <a:gd name="connsiteY83" fmla="*/ 239279 h 525492"/>
                <a:gd name="connsiteX84" fmla="*/ 351784 w 473197"/>
                <a:gd name="connsiteY84" fmla="*/ 294782 h 525492"/>
                <a:gd name="connsiteX85" fmla="*/ 368751 w 473197"/>
                <a:gd name="connsiteY85" fmla="*/ 274661 h 525492"/>
                <a:gd name="connsiteX86" fmla="*/ 351528 w 473197"/>
                <a:gd name="connsiteY86" fmla="*/ 254540 h 525492"/>
                <a:gd name="connsiteX87" fmla="*/ 334987 w 473197"/>
                <a:gd name="connsiteY87" fmla="*/ 275087 h 525492"/>
                <a:gd name="connsiteX88" fmla="*/ 351784 w 473197"/>
                <a:gd name="connsiteY88" fmla="*/ 294782 h 525492"/>
                <a:gd name="connsiteX89" fmla="*/ 313673 w 473197"/>
                <a:gd name="connsiteY89" fmla="*/ 235527 h 525492"/>
                <a:gd name="connsiteX90" fmla="*/ 313332 w 473197"/>
                <a:gd name="connsiteY90" fmla="*/ 229730 h 525492"/>
                <a:gd name="connsiteX91" fmla="*/ 297133 w 473197"/>
                <a:gd name="connsiteY91" fmla="*/ 215747 h 525492"/>
                <a:gd name="connsiteX92" fmla="*/ 281360 w 473197"/>
                <a:gd name="connsiteY92" fmla="*/ 228621 h 525492"/>
                <a:gd name="connsiteX93" fmla="*/ 281786 w 473197"/>
                <a:gd name="connsiteY93" fmla="*/ 245417 h 525492"/>
                <a:gd name="connsiteX94" fmla="*/ 292103 w 473197"/>
                <a:gd name="connsiteY94" fmla="*/ 255734 h 525492"/>
                <a:gd name="connsiteX95" fmla="*/ 313673 w 473197"/>
                <a:gd name="connsiteY95" fmla="*/ 235527 h 525492"/>
                <a:gd name="connsiteX96" fmla="*/ 300798 w 473197"/>
                <a:gd name="connsiteY96" fmla="*/ 297169 h 525492"/>
                <a:gd name="connsiteX97" fmla="*/ 307193 w 473197"/>
                <a:gd name="connsiteY97" fmla="*/ 291372 h 525492"/>
                <a:gd name="connsiteX98" fmla="*/ 343513 w 473197"/>
                <a:gd name="connsiteY98" fmla="*/ 232799 h 525492"/>
                <a:gd name="connsiteX99" fmla="*/ 350249 w 473197"/>
                <a:gd name="connsiteY99" fmla="*/ 221716 h 525492"/>
                <a:gd name="connsiteX100" fmla="*/ 349822 w 473197"/>
                <a:gd name="connsiteY100" fmla="*/ 216003 h 525492"/>
                <a:gd name="connsiteX101" fmla="*/ 344367 w 473197"/>
                <a:gd name="connsiteY101" fmla="*/ 217793 h 525492"/>
                <a:gd name="connsiteX102" fmla="*/ 342064 w 473197"/>
                <a:gd name="connsiteY102" fmla="*/ 221204 h 525492"/>
                <a:gd name="connsiteX103" fmla="*/ 315378 w 473197"/>
                <a:gd name="connsiteY103" fmla="*/ 264260 h 525492"/>
                <a:gd name="connsiteX104" fmla="*/ 299264 w 473197"/>
                <a:gd name="connsiteY104" fmla="*/ 290349 h 525492"/>
                <a:gd name="connsiteX105" fmla="*/ 300798 w 473197"/>
                <a:gd name="connsiteY105" fmla="*/ 297169 h 525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473197" h="525492">
                  <a:moveTo>
                    <a:pt x="471828" y="134581"/>
                  </a:moveTo>
                  <a:cubicBezTo>
                    <a:pt x="473874" y="137395"/>
                    <a:pt x="473022" y="140634"/>
                    <a:pt x="473022" y="143619"/>
                  </a:cubicBezTo>
                  <a:cubicBezTo>
                    <a:pt x="473107" y="219755"/>
                    <a:pt x="473022" y="295976"/>
                    <a:pt x="473107" y="372112"/>
                  </a:cubicBezTo>
                  <a:cubicBezTo>
                    <a:pt x="473107" y="387288"/>
                    <a:pt x="466542" y="398372"/>
                    <a:pt x="453497" y="405960"/>
                  </a:cubicBezTo>
                  <a:cubicBezTo>
                    <a:pt x="387763" y="443900"/>
                    <a:pt x="322113" y="481840"/>
                    <a:pt x="256464" y="519780"/>
                  </a:cubicBezTo>
                  <a:cubicBezTo>
                    <a:pt x="243163" y="527453"/>
                    <a:pt x="230034" y="527368"/>
                    <a:pt x="216733" y="519695"/>
                  </a:cubicBezTo>
                  <a:cubicBezTo>
                    <a:pt x="151255" y="481840"/>
                    <a:pt x="85691" y="444070"/>
                    <a:pt x="20213" y="406301"/>
                  </a:cubicBezTo>
                  <a:cubicBezTo>
                    <a:pt x="6741" y="398542"/>
                    <a:pt x="6" y="387288"/>
                    <a:pt x="92" y="371515"/>
                  </a:cubicBezTo>
                  <a:cubicBezTo>
                    <a:pt x="261" y="295720"/>
                    <a:pt x="176" y="220010"/>
                    <a:pt x="176" y="144215"/>
                  </a:cubicBezTo>
                  <a:cubicBezTo>
                    <a:pt x="176" y="140976"/>
                    <a:pt x="-676" y="137565"/>
                    <a:pt x="1370" y="134581"/>
                  </a:cubicBezTo>
                  <a:cubicBezTo>
                    <a:pt x="5463" y="128954"/>
                    <a:pt x="10237" y="124094"/>
                    <a:pt x="16290" y="120599"/>
                  </a:cubicBezTo>
                  <a:cubicBezTo>
                    <a:pt x="82025" y="82744"/>
                    <a:pt x="147759" y="44804"/>
                    <a:pt x="213408" y="6778"/>
                  </a:cubicBezTo>
                  <a:cubicBezTo>
                    <a:pt x="229011" y="-2259"/>
                    <a:pt x="244188" y="-2259"/>
                    <a:pt x="259704" y="6778"/>
                  </a:cubicBezTo>
                  <a:cubicBezTo>
                    <a:pt x="324159" y="44121"/>
                    <a:pt x="388615" y="81379"/>
                    <a:pt x="453241" y="118552"/>
                  </a:cubicBezTo>
                  <a:cubicBezTo>
                    <a:pt x="460659" y="122815"/>
                    <a:pt x="467053" y="127675"/>
                    <a:pt x="471828" y="134581"/>
                  </a:cubicBezTo>
                  <a:close/>
                  <a:moveTo>
                    <a:pt x="384779" y="384901"/>
                  </a:moveTo>
                  <a:cubicBezTo>
                    <a:pt x="388274" y="386435"/>
                    <a:pt x="390662" y="385071"/>
                    <a:pt x="392878" y="382258"/>
                  </a:cubicBezTo>
                  <a:cubicBezTo>
                    <a:pt x="423315" y="343209"/>
                    <a:pt x="439089" y="299130"/>
                    <a:pt x="438748" y="249510"/>
                  </a:cubicBezTo>
                  <a:cubicBezTo>
                    <a:pt x="438662" y="241325"/>
                    <a:pt x="435081" y="234589"/>
                    <a:pt x="428943" y="229474"/>
                  </a:cubicBezTo>
                  <a:cubicBezTo>
                    <a:pt x="419991" y="222056"/>
                    <a:pt x="409845" y="220351"/>
                    <a:pt x="399187" y="225211"/>
                  </a:cubicBezTo>
                  <a:cubicBezTo>
                    <a:pt x="388359" y="230071"/>
                    <a:pt x="382562" y="239023"/>
                    <a:pt x="382306" y="250789"/>
                  </a:cubicBezTo>
                  <a:cubicBezTo>
                    <a:pt x="382050" y="263237"/>
                    <a:pt x="380942" y="275514"/>
                    <a:pt x="377873" y="287620"/>
                  </a:cubicBezTo>
                  <a:cubicBezTo>
                    <a:pt x="357666" y="367849"/>
                    <a:pt x="280507" y="417214"/>
                    <a:pt x="199256" y="401952"/>
                  </a:cubicBezTo>
                  <a:cubicBezTo>
                    <a:pt x="192008" y="400588"/>
                    <a:pt x="192008" y="400588"/>
                    <a:pt x="195504" y="393597"/>
                  </a:cubicBezTo>
                  <a:cubicBezTo>
                    <a:pt x="200023" y="384815"/>
                    <a:pt x="198403" y="382343"/>
                    <a:pt x="188599" y="382599"/>
                  </a:cubicBezTo>
                  <a:cubicBezTo>
                    <a:pt x="160292" y="383196"/>
                    <a:pt x="131901" y="383792"/>
                    <a:pt x="103595" y="384389"/>
                  </a:cubicBezTo>
                  <a:cubicBezTo>
                    <a:pt x="100696" y="384474"/>
                    <a:pt x="97542" y="383707"/>
                    <a:pt x="95666" y="386947"/>
                  </a:cubicBezTo>
                  <a:cubicBezTo>
                    <a:pt x="93706" y="390357"/>
                    <a:pt x="96434" y="392489"/>
                    <a:pt x="98054" y="394791"/>
                  </a:cubicBezTo>
                  <a:cubicBezTo>
                    <a:pt x="113571" y="416361"/>
                    <a:pt x="129343" y="437676"/>
                    <a:pt x="144776" y="459332"/>
                  </a:cubicBezTo>
                  <a:cubicBezTo>
                    <a:pt x="153812" y="472120"/>
                    <a:pt x="156541" y="471524"/>
                    <a:pt x="162424" y="457712"/>
                  </a:cubicBezTo>
                  <a:cubicBezTo>
                    <a:pt x="164555" y="452596"/>
                    <a:pt x="167199" y="452085"/>
                    <a:pt x="172314" y="453449"/>
                  </a:cubicBezTo>
                  <a:cubicBezTo>
                    <a:pt x="228755" y="468710"/>
                    <a:pt x="282469" y="461804"/>
                    <a:pt x="333539" y="433328"/>
                  </a:cubicBezTo>
                  <a:cubicBezTo>
                    <a:pt x="337119" y="431367"/>
                    <a:pt x="338995" y="428980"/>
                    <a:pt x="338313" y="424972"/>
                  </a:cubicBezTo>
                  <a:cubicBezTo>
                    <a:pt x="341979" y="422500"/>
                    <a:pt x="345645" y="420027"/>
                    <a:pt x="349311" y="417555"/>
                  </a:cubicBezTo>
                  <a:cubicBezTo>
                    <a:pt x="352807" y="419601"/>
                    <a:pt x="353147" y="416702"/>
                    <a:pt x="356131" y="413974"/>
                  </a:cubicBezTo>
                  <a:cubicBezTo>
                    <a:pt x="360565" y="409881"/>
                    <a:pt x="364061" y="405363"/>
                    <a:pt x="368665" y="401526"/>
                  </a:cubicBezTo>
                  <a:cubicBezTo>
                    <a:pt x="371564" y="399139"/>
                    <a:pt x="376423" y="399309"/>
                    <a:pt x="374889" y="395814"/>
                  </a:cubicBezTo>
                  <a:cubicBezTo>
                    <a:pt x="378129" y="392148"/>
                    <a:pt x="381454" y="388482"/>
                    <a:pt x="384779" y="384901"/>
                  </a:cubicBezTo>
                  <a:close/>
                  <a:moveTo>
                    <a:pt x="290653" y="123497"/>
                  </a:moveTo>
                  <a:cubicBezTo>
                    <a:pt x="288095" y="126567"/>
                    <a:pt x="286390" y="128698"/>
                    <a:pt x="284686" y="130744"/>
                  </a:cubicBezTo>
                  <a:cubicBezTo>
                    <a:pt x="279484" y="137139"/>
                    <a:pt x="280507" y="140293"/>
                    <a:pt x="288607" y="141743"/>
                  </a:cubicBezTo>
                  <a:cubicBezTo>
                    <a:pt x="314696" y="146347"/>
                    <a:pt x="340871" y="150780"/>
                    <a:pt x="366959" y="155214"/>
                  </a:cubicBezTo>
                  <a:cubicBezTo>
                    <a:pt x="375145" y="156578"/>
                    <a:pt x="377106" y="154105"/>
                    <a:pt x="374207" y="146262"/>
                  </a:cubicBezTo>
                  <a:cubicBezTo>
                    <a:pt x="365596" y="122901"/>
                    <a:pt x="357070" y="99455"/>
                    <a:pt x="348459" y="76093"/>
                  </a:cubicBezTo>
                  <a:cubicBezTo>
                    <a:pt x="343428" y="62452"/>
                    <a:pt x="341808" y="62026"/>
                    <a:pt x="332771" y="73365"/>
                  </a:cubicBezTo>
                  <a:cubicBezTo>
                    <a:pt x="329616" y="77372"/>
                    <a:pt x="327230" y="77372"/>
                    <a:pt x="322967" y="75582"/>
                  </a:cubicBezTo>
                  <a:cubicBezTo>
                    <a:pt x="300884" y="66118"/>
                    <a:pt x="277779" y="60747"/>
                    <a:pt x="253821" y="59809"/>
                  </a:cubicBezTo>
                  <a:cubicBezTo>
                    <a:pt x="192776" y="57337"/>
                    <a:pt x="139234" y="76520"/>
                    <a:pt x="96008" y="119831"/>
                  </a:cubicBezTo>
                  <a:cubicBezTo>
                    <a:pt x="40930" y="174823"/>
                    <a:pt x="21917" y="241410"/>
                    <a:pt x="38031" y="317717"/>
                  </a:cubicBezTo>
                  <a:cubicBezTo>
                    <a:pt x="41613" y="334768"/>
                    <a:pt x="56277" y="344062"/>
                    <a:pt x="72220" y="340566"/>
                  </a:cubicBezTo>
                  <a:cubicBezTo>
                    <a:pt x="87737" y="337156"/>
                    <a:pt x="96860" y="321809"/>
                    <a:pt x="93194" y="305013"/>
                  </a:cubicBezTo>
                  <a:cubicBezTo>
                    <a:pt x="91062" y="295379"/>
                    <a:pt x="89528" y="285660"/>
                    <a:pt x="89272" y="275855"/>
                  </a:cubicBezTo>
                  <a:cubicBezTo>
                    <a:pt x="88164" y="229303"/>
                    <a:pt x="103936" y="189147"/>
                    <a:pt x="138296" y="157686"/>
                  </a:cubicBezTo>
                  <a:cubicBezTo>
                    <a:pt x="181863" y="117700"/>
                    <a:pt x="232848" y="107639"/>
                    <a:pt x="290653" y="123497"/>
                  </a:cubicBezTo>
                  <a:close/>
                  <a:moveTo>
                    <a:pt x="217927" y="255734"/>
                  </a:moveTo>
                  <a:cubicBezTo>
                    <a:pt x="218439" y="264174"/>
                    <a:pt x="218610" y="272615"/>
                    <a:pt x="222361" y="280459"/>
                  </a:cubicBezTo>
                  <a:cubicBezTo>
                    <a:pt x="227305" y="290775"/>
                    <a:pt x="236599" y="296658"/>
                    <a:pt x="247342" y="295720"/>
                  </a:cubicBezTo>
                  <a:cubicBezTo>
                    <a:pt x="258681" y="294697"/>
                    <a:pt x="265928" y="288303"/>
                    <a:pt x="270020" y="277816"/>
                  </a:cubicBezTo>
                  <a:cubicBezTo>
                    <a:pt x="272408" y="271592"/>
                    <a:pt x="272664" y="265027"/>
                    <a:pt x="272749" y="258718"/>
                  </a:cubicBezTo>
                  <a:cubicBezTo>
                    <a:pt x="273004" y="248913"/>
                    <a:pt x="272664" y="239023"/>
                    <a:pt x="268059" y="229986"/>
                  </a:cubicBezTo>
                  <a:cubicBezTo>
                    <a:pt x="263115" y="220266"/>
                    <a:pt x="255015" y="215406"/>
                    <a:pt x="244188" y="215833"/>
                  </a:cubicBezTo>
                  <a:cubicBezTo>
                    <a:pt x="232591" y="216259"/>
                    <a:pt x="224748" y="222653"/>
                    <a:pt x="221167" y="233652"/>
                  </a:cubicBezTo>
                  <a:cubicBezTo>
                    <a:pt x="218694" y="240813"/>
                    <a:pt x="218610" y="248231"/>
                    <a:pt x="217927" y="255734"/>
                  </a:cubicBezTo>
                  <a:close/>
                  <a:moveTo>
                    <a:pt x="208122" y="257951"/>
                  </a:moveTo>
                  <a:cubicBezTo>
                    <a:pt x="208122" y="247122"/>
                    <a:pt x="206588" y="237488"/>
                    <a:pt x="204030" y="231691"/>
                  </a:cubicBezTo>
                  <a:cubicBezTo>
                    <a:pt x="199256" y="220863"/>
                    <a:pt x="189110" y="214554"/>
                    <a:pt x="178367" y="215747"/>
                  </a:cubicBezTo>
                  <a:cubicBezTo>
                    <a:pt x="166176" y="217112"/>
                    <a:pt x="157905" y="224785"/>
                    <a:pt x="155262" y="236721"/>
                  </a:cubicBezTo>
                  <a:cubicBezTo>
                    <a:pt x="153812" y="243286"/>
                    <a:pt x="153387" y="250021"/>
                    <a:pt x="153387" y="256586"/>
                  </a:cubicBezTo>
                  <a:cubicBezTo>
                    <a:pt x="153387" y="264942"/>
                    <a:pt x="153983" y="273467"/>
                    <a:pt x="157990" y="281226"/>
                  </a:cubicBezTo>
                  <a:cubicBezTo>
                    <a:pt x="162509" y="289923"/>
                    <a:pt x="169670" y="295038"/>
                    <a:pt x="179475" y="295550"/>
                  </a:cubicBezTo>
                  <a:cubicBezTo>
                    <a:pt x="189536" y="296146"/>
                    <a:pt x="197295" y="291713"/>
                    <a:pt x="202581" y="283102"/>
                  </a:cubicBezTo>
                  <a:cubicBezTo>
                    <a:pt x="207611" y="275002"/>
                    <a:pt x="207441" y="265709"/>
                    <a:pt x="208122" y="257951"/>
                  </a:cubicBezTo>
                  <a:close/>
                  <a:moveTo>
                    <a:pt x="127895" y="239279"/>
                  </a:moveTo>
                  <a:cubicBezTo>
                    <a:pt x="127895" y="241922"/>
                    <a:pt x="127895" y="243883"/>
                    <a:pt x="127895" y="245758"/>
                  </a:cubicBezTo>
                  <a:cubicBezTo>
                    <a:pt x="127895" y="259741"/>
                    <a:pt x="127809" y="273638"/>
                    <a:pt x="127980" y="287620"/>
                  </a:cubicBezTo>
                  <a:cubicBezTo>
                    <a:pt x="127980" y="292224"/>
                    <a:pt x="129855" y="295805"/>
                    <a:pt x="135141" y="295805"/>
                  </a:cubicBezTo>
                  <a:cubicBezTo>
                    <a:pt x="140171" y="295805"/>
                    <a:pt x="142047" y="292139"/>
                    <a:pt x="142047" y="287876"/>
                  </a:cubicBezTo>
                  <a:cubicBezTo>
                    <a:pt x="142217" y="266221"/>
                    <a:pt x="142217" y="244650"/>
                    <a:pt x="142132" y="222994"/>
                  </a:cubicBezTo>
                  <a:cubicBezTo>
                    <a:pt x="142132" y="219840"/>
                    <a:pt x="140769" y="217197"/>
                    <a:pt x="137443" y="216259"/>
                  </a:cubicBezTo>
                  <a:cubicBezTo>
                    <a:pt x="134204" y="215321"/>
                    <a:pt x="132243" y="217282"/>
                    <a:pt x="130622" y="219584"/>
                  </a:cubicBezTo>
                  <a:cubicBezTo>
                    <a:pt x="125251" y="227343"/>
                    <a:pt x="118346" y="233311"/>
                    <a:pt x="109564" y="237062"/>
                  </a:cubicBezTo>
                  <a:cubicBezTo>
                    <a:pt x="105897" y="238597"/>
                    <a:pt x="102572" y="240984"/>
                    <a:pt x="104703" y="245503"/>
                  </a:cubicBezTo>
                  <a:cubicBezTo>
                    <a:pt x="106920" y="250277"/>
                    <a:pt x="111098" y="249339"/>
                    <a:pt x="114764" y="247293"/>
                  </a:cubicBezTo>
                  <a:cubicBezTo>
                    <a:pt x="119027" y="244991"/>
                    <a:pt x="123034" y="242263"/>
                    <a:pt x="127895" y="239279"/>
                  </a:cubicBezTo>
                  <a:close/>
                  <a:moveTo>
                    <a:pt x="351784" y="294782"/>
                  </a:moveTo>
                  <a:cubicBezTo>
                    <a:pt x="362867" y="294782"/>
                    <a:pt x="368751" y="287791"/>
                    <a:pt x="368751" y="274661"/>
                  </a:cubicBezTo>
                  <a:cubicBezTo>
                    <a:pt x="368751" y="261872"/>
                    <a:pt x="362441" y="254455"/>
                    <a:pt x="351528" y="254540"/>
                  </a:cubicBezTo>
                  <a:cubicBezTo>
                    <a:pt x="340700" y="254625"/>
                    <a:pt x="334987" y="261617"/>
                    <a:pt x="334987" y="275087"/>
                  </a:cubicBezTo>
                  <a:cubicBezTo>
                    <a:pt x="334817" y="287620"/>
                    <a:pt x="341041" y="294782"/>
                    <a:pt x="351784" y="294782"/>
                  </a:cubicBezTo>
                  <a:close/>
                  <a:moveTo>
                    <a:pt x="313673" y="235527"/>
                  </a:moveTo>
                  <a:cubicBezTo>
                    <a:pt x="313587" y="234419"/>
                    <a:pt x="313673" y="232032"/>
                    <a:pt x="313332" y="229730"/>
                  </a:cubicBezTo>
                  <a:cubicBezTo>
                    <a:pt x="312053" y="221119"/>
                    <a:pt x="306000" y="215918"/>
                    <a:pt x="297133" y="215747"/>
                  </a:cubicBezTo>
                  <a:cubicBezTo>
                    <a:pt x="288863" y="215577"/>
                    <a:pt x="283321" y="220096"/>
                    <a:pt x="281360" y="228621"/>
                  </a:cubicBezTo>
                  <a:cubicBezTo>
                    <a:pt x="279996" y="234334"/>
                    <a:pt x="280081" y="239875"/>
                    <a:pt x="281786" y="245417"/>
                  </a:cubicBezTo>
                  <a:cubicBezTo>
                    <a:pt x="283321" y="250618"/>
                    <a:pt x="286732" y="254114"/>
                    <a:pt x="292103" y="255734"/>
                  </a:cubicBezTo>
                  <a:cubicBezTo>
                    <a:pt x="304806" y="259570"/>
                    <a:pt x="313587" y="251897"/>
                    <a:pt x="313673" y="235527"/>
                  </a:cubicBezTo>
                  <a:close/>
                  <a:moveTo>
                    <a:pt x="300798" y="297169"/>
                  </a:moveTo>
                  <a:cubicBezTo>
                    <a:pt x="304806" y="297084"/>
                    <a:pt x="305659" y="293759"/>
                    <a:pt x="307193" y="291372"/>
                  </a:cubicBezTo>
                  <a:cubicBezTo>
                    <a:pt x="319385" y="271933"/>
                    <a:pt x="331407" y="252323"/>
                    <a:pt x="343513" y="232799"/>
                  </a:cubicBezTo>
                  <a:cubicBezTo>
                    <a:pt x="345815" y="229133"/>
                    <a:pt x="348032" y="225467"/>
                    <a:pt x="350249" y="221716"/>
                  </a:cubicBezTo>
                  <a:cubicBezTo>
                    <a:pt x="351443" y="219755"/>
                    <a:pt x="352210" y="217538"/>
                    <a:pt x="349822" y="216003"/>
                  </a:cubicBezTo>
                  <a:cubicBezTo>
                    <a:pt x="347605" y="214554"/>
                    <a:pt x="345730" y="215662"/>
                    <a:pt x="344367" y="217793"/>
                  </a:cubicBezTo>
                  <a:cubicBezTo>
                    <a:pt x="343599" y="218987"/>
                    <a:pt x="342832" y="220096"/>
                    <a:pt x="342064" y="221204"/>
                  </a:cubicBezTo>
                  <a:cubicBezTo>
                    <a:pt x="333197" y="235527"/>
                    <a:pt x="324245" y="249936"/>
                    <a:pt x="315378" y="264260"/>
                  </a:cubicBezTo>
                  <a:cubicBezTo>
                    <a:pt x="310007" y="272956"/>
                    <a:pt x="304636" y="281567"/>
                    <a:pt x="299264" y="290349"/>
                  </a:cubicBezTo>
                  <a:cubicBezTo>
                    <a:pt x="297644" y="293077"/>
                    <a:pt x="296536" y="295891"/>
                    <a:pt x="300798" y="297169"/>
                  </a:cubicBez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A2503F94-6390-C0C5-C327-8A72E36E0AE3}"/>
                </a:ext>
              </a:extLst>
            </p:cNvPr>
            <p:cNvSpPr/>
            <p:nvPr/>
          </p:nvSpPr>
          <p:spPr>
            <a:xfrm>
              <a:off x="7596051" y="3744303"/>
              <a:ext cx="470372" cy="143980"/>
            </a:xfrm>
            <a:custGeom>
              <a:avLst/>
              <a:gdLst>
                <a:gd name="connsiteX0" fmla="*/ 470373 w 470372"/>
                <a:gd name="connsiteY0" fmla="*/ 143981 h 143980"/>
                <a:gd name="connsiteX1" fmla="*/ 451871 w 470372"/>
                <a:gd name="connsiteY1" fmla="*/ 127952 h 143980"/>
                <a:gd name="connsiteX2" fmla="*/ 258334 w 470372"/>
                <a:gd name="connsiteY2" fmla="*/ 16178 h 143980"/>
                <a:gd name="connsiteX3" fmla="*/ 212038 w 470372"/>
                <a:gd name="connsiteY3" fmla="*/ 16178 h 143980"/>
                <a:gd name="connsiteX4" fmla="*/ 14920 w 470372"/>
                <a:gd name="connsiteY4" fmla="*/ 129998 h 143980"/>
                <a:gd name="connsiteX5" fmla="*/ 0 w 470372"/>
                <a:gd name="connsiteY5" fmla="*/ 143981 h 143980"/>
                <a:gd name="connsiteX6" fmla="*/ 18160 w 470372"/>
                <a:gd name="connsiteY6" fmla="*/ 119426 h 143980"/>
                <a:gd name="connsiteX7" fmla="*/ 89096 w 470372"/>
                <a:gd name="connsiteY7" fmla="*/ 78417 h 143980"/>
                <a:gd name="connsiteX8" fmla="*/ 213574 w 470372"/>
                <a:gd name="connsiteY8" fmla="*/ 6458 h 143980"/>
                <a:gd name="connsiteX9" fmla="*/ 256885 w 470372"/>
                <a:gd name="connsiteY9" fmla="*/ 6458 h 143980"/>
                <a:gd name="connsiteX10" fmla="*/ 451275 w 470372"/>
                <a:gd name="connsiteY10" fmla="*/ 118829 h 143980"/>
                <a:gd name="connsiteX11" fmla="*/ 470373 w 470372"/>
                <a:gd name="connsiteY11" fmla="*/ 143981 h 143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0372" h="143980">
                  <a:moveTo>
                    <a:pt x="470373" y="143981"/>
                  </a:moveTo>
                  <a:cubicBezTo>
                    <a:pt x="465598" y="137075"/>
                    <a:pt x="459118" y="132130"/>
                    <a:pt x="451871" y="127952"/>
                  </a:cubicBezTo>
                  <a:cubicBezTo>
                    <a:pt x="387331" y="90779"/>
                    <a:pt x="322789" y="53521"/>
                    <a:pt x="258334" y="16178"/>
                  </a:cubicBezTo>
                  <a:cubicBezTo>
                    <a:pt x="242817" y="7140"/>
                    <a:pt x="227556" y="7226"/>
                    <a:pt x="212038" y="16178"/>
                  </a:cubicBezTo>
                  <a:cubicBezTo>
                    <a:pt x="146390" y="54203"/>
                    <a:pt x="80655" y="92143"/>
                    <a:pt x="14920" y="129998"/>
                  </a:cubicBezTo>
                  <a:cubicBezTo>
                    <a:pt x="8782" y="133494"/>
                    <a:pt x="4092" y="138354"/>
                    <a:pt x="0" y="143981"/>
                  </a:cubicBezTo>
                  <a:cubicBezTo>
                    <a:pt x="1535" y="132471"/>
                    <a:pt x="8526" y="125053"/>
                    <a:pt x="18160" y="119426"/>
                  </a:cubicBezTo>
                  <a:cubicBezTo>
                    <a:pt x="41777" y="105785"/>
                    <a:pt x="65479" y="92143"/>
                    <a:pt x="89096" y="78417"/>
                  </a:cubicBezTo>
                  <a:cubicBezTo>
                    <a:pt x="130617" y="54459"/>
                    <a:pt x="172223" y="30672"/>
                    <a:pt x="213574" y="6458"/>
                  </a:cubicBezTo>
                  <a:cubicBezTo>
                    <a:pt x="228323" y="-2153"/>
                    <a:pt x="242220" y="-2153"/>
                    <a:pt x="256885" y="6458"/>
                  </a:cubicBezTo>
                  <a:cubicBezTo>
                    <a:pt x="321597" y="44058"/>
                    <a:pt x="386393" y="81401"/>
                    <a:pt x="451275" y="118829"/>
                  </a:cubicBezTo>
                  <a:cubicBezTo>
                    <a:pt x="461165" y="124542"/>
                    <a:pt x="468838" y="131959"/>
                    <a:pt x="470373" y="143981"/>
                  </a:cubicBez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02B58472-A895-71BD-21F8-CFE7DED8CC3A}"/>
                </a:ext>
              </a:extLst>
            </p:cNvPr>
            <p:cNvSpPr/>
            <p:nvPr/>
          </p:nvSpPr>
          <p:spPr>
            <a:xfrm>
              <a:off x="7627009" y="3813229"/>
              <a:ext cx="342971" cy="281684"/>
            </a:xfrm>
            <a:custGeom>
              <a:avLst/>
              <a:gdLst>
                <a:gd name="connsiteX0" fmla="*/ 258240 w 342971"/>
                <a:gd name="connsiteY0" fmla="*/ 63971 h 281684"/>
                <a:gd name="connsiteX1" fmla="*/ 105797 w 342971"/>
                <a:gd name="connsiteY1" fmla="*/ 98075 h 281684"/>
                <a:gd name="connsiteX2" fmla="*/ 56773 w 342971"/>
                <a:gd name="connsiteY2" fmla="*/ 216243 h 281684"/>
                <a:gd name="connsiteX3" fmla="*/ 60695 w 342971"/>
                <a:gd name="connsiteY3" fmla="*/ 245402 h 281684"/>
                <a:gd name="connsiteX4" fmla="*/ 39722 w 342971"/>
                <a:gd name="connsiteY4" fmla="*/ 280955 h 281684"/>
                <a:gd name="connsiteX5" fmla="*/ 5533 w 342971"/>
                <a:gd name="connsiteY5" fmla="*/ 258105 h 281684"/>
                <a:gd name="connsiteX6" fmla="*/ 63509 w 342971"/>
                <a:gd name="connsiteY6" fmla="*/ 60220 h 281684"/>
                <a:gd name="connsiteX7" fmla="*/ 221323 w 342971"/>
                <a:gd name="connsiteY7" fmla="*/ 198 h 281684"/>
                <a:gd name="connsiteX8" fmla="*/ 290468 w 342971"/>
                <a:gd name="connsiteY8" fmla="*/ 15970 h 281684"/>
                <a:gd name="connsiteX9" fmla="*/ 300272 w 342971"/>
                <a:gd name="connsiteY9" fmla="*/ 13754 h 281684"/>
                <a:gd name="connsiteX10" fmla="*/ 315960 w 342971"/>
                <a:gd name="connsiteY10" fmla="*/ 16482 h 281684"/>
                <a:gd name="connsiteX11" fmla="*/ 341709 w 342971"/>
                <a:gd name="connsiteY11" fmla="*/ 86650 h 281684"/>
                <a:gd name="connsiteX12" fmla="*/ 334461 w 342971"/>
                <a:gd name="connsiteY12" fmla="*/ 95602 h 281684"/>
                <a:gd name="connsiteX13" fmla="*/ 256108 w 342971"/>
                <a:gd name="connsiteY13" fmla="*/ 82131 h 281684"/>
                <a:gd name="connsiteX14" fmla="*/ 252187 w 342971"/>
                <a:gd name="connsiteY14" fmla="*/ 71133 h 281684"/>
                <a:gd name="connsiteX15" fmla="*/ 258240 w 342971"/>
                <a:gd name="connsiteY15" fmla="*/ 63971 h 281684"/>
                <a:gd name="connsiteX16" fmla="*/ 307264 w 342971"/>
                <a:gd name="connsiteY16" fmla="*/ 21001 h 281684"/>
                <a:gd name="connsiteX17" fmla="*/ 287995 w 342971"/>
                <a:gd name="connsiteY17" fmla="*/ 25349 h 281684"/>
                <a:gd name="connsiteX18" fmla="*/ 178267 w 342971"/>
                <a:gd name="connsiteY18" fmla="*/ 12390 h 281684"/>
                <a:gd name="connsiteX19" fmla="*/ 20880 w 342971"/>
                <a:gd name="connsiteY19" fmla="*/ 145052 h 281684"/>
                <a:gd name="connsiteX20" fmla="*/ 15423 w 342971"/>
                <a:gd name="connsiteY20" fmla="*/ 257082 h 281684"/>
                <a:gd name="connsiteX21" fmla="*/ 31196 w 342971"/>
                <a:gd name="connsiteY21" fmla="*/ 271576 h 281684"/>
                <a:gd name="connsiteX22" fmla="*/ 51231 w 342971"/>
                <a:gd name="connsiteY22" fmla="*/ 247022 h 281684"/>
                <a:gd name="connsiteX23" fmla="*/ 68625 w 342971"/>
                <a:gd name="connsiteY23" fmla="*/ 129706 h 281684"/>
                <a:gd name="connsiteX24" fmla="*/ 199240 w 342971"/>
                <a:gd name="connsiteY24" fmla="*/ 47260 h 281684"/>
                <a:gd name="connsiteX25" fmla="*/ 265913 w 342971"/>
                <a:gd name="connsiteY25" fmla="*/ 56554 h 281684"/>
                <a:gd name="connsiteX26" fmla="*/ 268727 w 342971"/>
                <a:gd name="connsiteY26" fmla="*/ 66699 h 281684"/>
                <a:gd name="connsiteX27" fmla="*/ 263526 w 342971"/>
                <a:gd name="connsiteY27" fmla="*/ 73435 h 281684"/>
                <a:gd name="connsiteX28" fmla="*/ 331137 w 342971"/>
                <a:gd name="connsiteY28" fmla="*/ 85115 h 281684"/>
                <a:gd name="connsiteX29" fmla="*/ 307264 w 342971"/>
                <a:gd name="connsiteY29" fmla="*/ 21001 h 281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42971" h="281684">
                  <a:moveTo>
                    <a:pt x="258240" y="63971"/>
                  </a:moveTo>
                  <a:cubicBezTo>
                    <a:pt x="200520" y="48028"/>
                    <a:pt x="149450" y="58174"/>
                    <a:pt x="105797" y="98075"/>
                  </a:cubicBezTo>
                  <a:cubicBezTo>
                    <a:pt x="71438" y="129535"/>
                    <a:pt x="55665" y="169607"/>
                    <a:pt x="56773" y="216243"/>
                  </a:cubicBezTo>
                  <a:cubicBezTo>
                    <a:pt x="57029" y="226048"/>
                    <a:pt x="58564" y="235767"/>
                    <a:pt x="60695" y="245402"/>
                  </a:cubicBezTo>
                  <a:cubicBezTo>
                    <a:pt x="64447" y="262198"/>
                    <a:pt x="55324" y="277459"/>
                    <a:pt x="39722" y="280955"/>
                  </a:cubicBezTo>
                  <a:cubicBezTo>
                    <a:pt x="23778" y="284450"/>
                    <a:pt x="9114" y="275157"/>
                    <a:pt x="5533" y="258105"/>
                  </a:cubicBezTo>
                  <a:cubicBezTo>
                    <a:pt x="-10581" y="181884"/>
                    <a:pt x="8431" y="115297"/>
                    <a:pt x="63509" y="60220"/>
                  </a:cubicBezTo>
                  <a:cubicBezTo>
                    <a:pt x="106820" y="16994"/>
                    <a:pt x="160278" y="-2190"/>
                    <a:pt x="221323" y="198"/>
                  </a:cubicBezTo>
                  <a:cubicBezTo>
                    <a:pt x="245280" y="1135"/>
                    <a:pt x="268385" y="6507"/>
                    <a:pt x="290468" y="15970"/>
                  </a:cubicBezTo>
                  <a:cubicBezTo>
                    <a:pt x="294731" y="17761"/>
                    <a:pt x="297117" y="17761"/>
                    <a:pt x="300272" y="13754"/>
                  </a:cubicBezTo>
                  <a:cubicBezTo>
                    <a:pt x="309224" y="2414"/>
                    <a:pt x="310929" y="2841"/>
                    <a:pt x="315960" y="16482"/>
                  </a:cubicBezTo>
                  <a:cubicBezTo>
                    <a:pt x="324571" y="39843"/>
                    <a:pt x="333183" y="63289"/>
                    <a:pt x="341709" y="86650"/>
                  </a:cubicBezTo>
                  <a:cubicBezTo>
                    <a:pt x="344607" y="94494"/>
                    <a:pt x="342646" y="96966"/>
                    <a:pt x="334461" y="95602"/>
                  </a:cubicBezTo>
                  <a:cubicBezTo>
                    <a:pt x="308287" y="91169"/>
                    <a:pt x="282197" y="86735"/>
                    <a:pt x="256108" y="82131"/>
                  </a:cubicBezTo>
                  <a:cubicBezTo>
                    <a:pt x="248009" y="80682"/>
                    <a:pt x="246985" y="77527"/>
                    <a:pt x="252187" y="71133"/>
                  </a:cubicBezTo>
                  <a:cubicBezTo>
                    <a:pt x="253892" y="69172"/>
                    <a:pt x="255682" y="67041"/>
                    <a:pt x="258240" y="63971"/>
                  </a:cubicBezTo>
                  <a:close/>
                  <a:moveTo>
                    <a:pt x="307264" y="21001"/>
                  </a:moveTo>
                  <a:cubicBezTo>
                    <a:pt x="298652" y="29868"/>
                    <a:pt x="298738" y="29783"/>
                    <a:pt x="287995" y="25349"/>
                  </a:cubicBezTo>
                  <a:cubicBezTo>
                    <a:pt x="252613" y="10770"/>
                    <a:pt x="215867" y="5398"/>
                    <a:pt x="178267" y="12390"/>
                  </a:cubicBezTo>
                  <a:cubicBezTo>
                    <a:pt x="101022" y="26798"/>
                    <a:pt x="48162" y="71389"/>
                    <a:pt x="20880" y="145052"/>
                  </a:cubicBezTo>
                  <a:cubicBezTo>
                    <a:pt x="7408" y="181458"/>
                    <a:pt x="6215" y="219227"/>
                    <a:pt x="15423" y="257082"/>
                  </a:cubicBezTo>
                  <a:cubicBezTo>
                    <a:pt x="17469" y="265608"/>
                    <a:pt x="23522" y="270894"/>
                    <a:pt x="31196" y="271576"/>
                  </a:cubicBezTo>
                  <a:cubicBezTo>
                    <a:pt x="45349" y="272855"/>
                    <a:pt x="54386" y="261772"/>
                    <a:pt x="51231" y="247022"/>
                  </a:cubicBezTo>
                  <a:cubicBezTo>
                    <a:pt x="42195" y="205756"/>
                    <a:pt x="47225" y="166282"/>
                    <a:pt x="68625" y="129706"/>
                  </a:cubicBezTo>
                  <a:cubicBezTo>
                    <a:pt x="97782" y="79914"/>
                    <a:pt x="141776" y="52461"/>
                    <a:pt x="199240" y="47260"/>
                  </a:cubicBezTo>
                  <a:cubicBezTo>
                    <a:pt x="222005" y="45214"/>
                    <a:pt x="244343" y="48795"/>
                    <a:pt x="265913" y="56554"/>
                  </a:cubicBezTo>
                  <a:cubicBezTo>
                    <a:pt x="271881" y="58685"/>
                    <a:pt x="272563" y="61669"/>
                    <a:pt x="268727" y="66699"/>
                  </a:cubicBezTo>
                  <a:cubicBezTo>
                    <a:pt x="267107" y="68746"/>
                    <a:pt x="265487" y="70877"/>
                    <a:pt x="263526" y="73435"/>
                  </a:cubicBezTo>
                  <a:cubicBezTo>
                    <a:pt x="286376" y="77357"/>
                    <a:pt x="308372" y="81194"/>
                    <a:pt x="331137" y="85115"/>
                  </a:cubicBezTo>
                  <a:cubicBezTo>
                    <a:pt x="322866" y="63545"/>
                    <a:pt x="315192" y="42656"/>
                    <a:pt x="307264" y="21001"/>
                  </a:cubicBezTo>
                  <a:close/>
                </a:path>
              </a:pathLst>
            </a:custGeom>
            <a:solidFill>
              <a:srgbClr val="3D2F6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:a16="http://schemas.microsoft.com/office/drawing/2014/main" id="{A96E8A0B-764C-7944-0AFC-85A5F023EC2A}"/>
                </a:ext>
              </a:extLst>
            </p:cNvPr>
            <p:cNvSpPr/>
            <p:nvPr/>
          </p:nvSpPr>
          <p:spPr>
            <a:xfrm>
              <a:off x="7689495" y="3976316"/>
              <a:ext cx="343768" cy="246016"/>
            </a:xfrm>
            <a:custGeom>
              <a:avLst/>
              <a:gdLst>
                <a:gd name="connsiteX0" fmla="*/ 289880 w 343768"/>
                <a:gd name="connsiteY0" fmla="*/ 162287 h 246016"/>
                <a:gd name="connsiteX1" fmla="*/ 290477 w 343768"/>
                <a:gd name="connsiteY1" fmla="*/ 153420 h 246016"/>
                <a:gd name="connsiteX2" fmla="*/ 331145 w 343768"/>
                <a:gd name="connsiteY2" fmla="*/ 63728 h 246016"/>
                <a:gd name="connsiteX3" fmla="*/ 334214 w 343768"/>
                <a:gd name="connsiteY3" fmla="*/ 27919 h 246016"/>
                <a:gd name="connsiteX4" fmla="*/ 317419 w 343768"/>
                <a:gd name="connsiteY4" fmla="*/ 9759 h 246016"/>
                <a:gd name="connsiteX5" fmla="*/ 297723 w 343768"/>
                <a:gd name="connsiteY5" fmla="*/ 24083 h 246016"/>
                <a:gd name="connsiteX6" fmla="*/ 295848 w 343768"/>
                <a:gd name="connsiteY6" fmla="*/ 48722 h 246016"/>
                <a:gd name="connsiteX7" fmla="*/ 168897 w 343768"/>
                <a:gd name="connsiteY7" fmla="*/ 188035 h 246016"/>
                <a:gd name="connsiteX8" fmla="*/ 94637 w 343768"/>
                <a:gd name="connsiteY8" fmla="*/ 187012 h 246016"/>
                <a:gd name="connsiteX9" fmla="*/ 88328 w 343768"/>
                <a:gd name="connsiteY9" fmla="*/ 173712 h 246016"/>
                <a:gd name="connsiteX10" fmla="*/ 89777 w 343768"/>
                <a:gd name="connsiteY10" fmla="*/ 170301 h 246016"/>
                <a:gd name="connsiteX11" fmla="*/ 14579 w 343768"/>
                <a:gd name="connsiteY11" fmla="*/ 171495 h 246016"/>
                <a:gd name="connsiteX12" fmla="*/ 58232 w 343768"/>
                <a:gd name="connsiteY12" fmla="*/ 231603 h 246016"/>
                <a:gd name="connsiteX13" fmla="*/ 81166 w 343768"/>
                <a:gd name="connsiteY13" fmla="*/ 221968 h 246016"/>
                <a:gd name="connsiteX14" fmla="*/ 232671 w 343768"/>
                <a:gd name="connsiteY14" fmla="*/ 202870 h 246016"/>
                <a:gd name="connsiteX15" fmla="*/ 243328 w 343768"/>
                <a:gd name="connsiteY15" fmla="*/ 202444 h 246016"/>
                <a:gd name="connsiteX16" fmla="*/ 238554 w 343768"/>
                <a:gd name="connsiteY16" fmla="*/ 210799 h 246016"/>
                <a:gd name="connsiteX17" fmla="*/ 77330 w 343768"/>
                <a:gd name="connsiteY17" fmla="*/ 230921 h 246016"/>
                <a:gd name="connsiteX18" fmla="*/ 67439 w 343768"/>
                <a:gd name="connsiteY18" fmla="*/ 235184 h 246016"/>
                <a:gd name="connsiteX19" fmla="*/ 49791 w 343768"/>
                <a:gd name="connsiteY19" fmla="*/ 236803 h 246016"/>
                <a:gd name="connsiteX20" fmla="*/ 3070 w 343768"/>
                <a:gd name="connsiteY20" fmla="*/ 172263 h 246016"/>
                <a:gd name="connsiteX21" fmla="*/ 682 w 343768"/>
                <a:gd name="connsiteY21" fmla="*/ 164419 h 246016"/>
                <a:gd name="connsiteX22" fmla="*/ 8612 w 343768"/>
                <a:gd name="connsiteY22" fmla="*/ 161861 h 246016"/>
                <a:gd name="connsiteX23" fmla="*/ 93614 w 343768"/>
                <a:gd name="connsiteY23" fmla="*/ 160070 h 246016"/>
                <a:gd name="connsiteX24" fmla="*/ 100520 w 343768"/>
                <a:gd name="connsiteY24" fmla="*/ 171069 h 246016"/>
                <a:gd name="connsiteX25" fmla="*/ 104272 w 343768"/>
                <a:gd name="connsiteY25" fmla="*/ 179424 h 246016"/>
                <a:gd name="connsiteX26" fmla="*/ 282888 w 343768"/>
                <a:gd name="connsiteY26" fmla="*/ 65092 h 246016"/>
                <a:gd name="connsiteX27" fmla="*/ 287322 w 343768"/>
                <a:gd name="connsiteY27" fmla="*/ 28260 h 246016"/>
                <a:gd name="connsiteX28" fmla="*/ 304203 w 343768"/>
                <a:gd name="connsiteY28" fmla="*/ 2683 h 246016"/>
                <a:gd name="connsiteX29" fmla="*/ 333958 w 343768"/>
                <a:gd name="connsiteY29" fmla="*/ 6946 h 246016"/>
                <a:gd name="connsiteX30" fmla="*/ 343763 w 343768"/>
                <a:gd name="connsiteY30" fmla="*/ 26982 h 246016"/>
                <a:gd name="connsiteX31" fmla="*/ 297894 w 343768"/>
                <a:gd name="connsiteY31" fmla="*/ 159729 h 246016"/>
                <a:gd name="connsiteX32" fmla="*/ 289880 w 343768"/>
                <a:gd name="connsiteY32" fmla="*/ 162287 h 24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3768" h="246016">
                  <a:moveTo>
                    <a:pt x="289880" y="162287"/>
                  </a:moveTo>
                  <a:cubicBezTo>
                    <a:pt x="286895" y="159133"/>
                    <a:pt x="288174" y="156319"/>
                    <a:pt x="290477" y="153420"/>
                  </a:cubicBezTo>
                  <a:cubicBezTo>
                    <a:pt x="311535" y="126905"/>
                    <a:pt x="325092" y="96979"/>
                    <a:pt x="331145" y="63728"/>
                  </a:cubicBezTo>
                  <a:cubicBezTo>
                    <a:pt x="333277" y="51877"/>
                    <a:pt x="334556" y="40026"/>
                    <a:pt x="334214" y="27919"/>
                  </a:cubicBezTo>
                  <a:cubicBezTo>
                    <a:pt x="333958" y="18285"/>
                    <a:pt x="326968" y="10782"/>
                    <a:pt x="317419" y="9759"/>
                  </a:cubicBezTo>
                  <a:cubicBezTo>
                    <a:pt x="308551" y="8821"/>
                    <a:pt x="299855" y="14960"/>
                    <a:pt x="297723" y="24083"/>
                  </a:cubicBezTo>
                  <a:cubicBezTo>
                    <a:pt x="295848" y="32182"/>
                    <a:pt x="296700" y="40538"/>
                    <a:pt x="295848" y="48722"/>
                  </a:cubicBezTo>
                  <a:cubicBezTo>
                    <a:pt x="288260" y="116077"/>
                    <a:pt x="235229" y="174309"/>
                    <a:pt x="168897" y="188035"/>
                  </a:cubicBezTo>
                  <a:cubicBezTo>
                    <a:pt x="144002" y="193151"/>
                    <a:pt x="119363" y="193066"/>
                    <a:pt x="94637" y="187012"/>
                  </a:cubicBezTo>
                  <a:cubicBezTo>
                    <a:pt x="83724" y="184284"/>
                    <a:pt x="83383" y="183602"/>
                    <a:pt x="88328" y="173712"/>
                  </a:cubicBezTo>
                  <a:cubicBezTo>
                    <a:pt x="88754" y="172859"/>
                    <a:pt x="89095" y="171921"/>
                    <a:pt x="89777" y="170301"/>
                  </a:cubicBezTo>
                  <a:cubicBezTo>
                    <a:pt x="64712" y="169875"/>
                    <a:pt x="40157" y="170984"/>
                    <a:pt x="14579" y="171495"/>
                  </a:cubicBezTo>
                  <a:cubicBezTo>
                    <a:pt x="29329" y="191872"/>
                    <a:pt x="43738" y="211652"/>
                    <a:pt x="58232" y="231603"/>
                  </a:cubicBezTo>
                  <a:cubicBezTo>
                    <a:pt x="66161" y="218046"/>
                    <a:pt x="66161" y="218046"/>
                    <a:pt x="81166" y="221968"/>
                  </a:cubicBezTo>
                  <a:cubicBezTo>
                    <a:pt x="134198" y="235865"/>
                    <a:pt x="184755" y="229386"/>
                    <a:pt x="232671" y="202870"/>
                  </a:cubicBezTo>
                  <a:cubicBezTo>
                    <a:pt x="236337" y="200824"/>
                    <a:pt x="239663" y="199034"/>
                    <a:pt x="243328" y="202444"/>
                  </a:cubicBezTo>
                  <a:cubicBezTo>
                    <a:pt x="243926" y="206536"/>
                    <a:pt x="242049" y="208838"/>
                    <a:pt x="238554" y="210799"/>
                  </a:cubicBezTo>
                  <a:cubicBezTo>
                    <a:pt x="187484" y="239191"/>
                    <a:pt x="133771" y="246097"/>
                    <a:pt x="77330" y="230921"/>
                  </a:cubicBezTo>
                  <a:cubicBezTo>
                    <a:pt x="72214" y="229556"/>
                    <a:pt x="69656" y="230068"/>
                    <a:pt x="67439" y="235184"/>
                  </a:cubicBezTo>
                  <a:cubicBezTo>
                    <a:pt x="61557" y="249080"/>
                    <a:pt x="58913" y="249592"/>
                    <a:pt x="49791" y="236803"/>
                  </a:cubicBezTo>
                  <a:cubicBezTo>
                    <a:pt x="34444" y="215148"/>
                    <a:pt x="18672" y="193748"/>
                    <a:pt x="3070" y="172263"/>
                  </a:cubicBezTo>
                  <a:cubicBezTo>
                    <a:pt x="1449" y="169960"/>
                    <a:pt x="-1279" y="167829"/>
                    <a:pt x="682" y="164419"/>
                  </a:cubicBezTo>
                  <a:cubicBezTo>
                    <a:pt x="2558" y="161179"/>
                    <a:pt x="5712" y="161861"/>
                    <a:pt x="8612" y="161861"/>
                  </a:cubicBezTo>
                  <a:cubicBezTo>
                    <a:pt x="36917" y="161264"/>
                    <a:pt x="65308" y="160667"/>
                    <a:pt x="93614" y="160070"/>
                  </a:cubicBezTo>
                  <a:cubicBezTo>
                    <a:pt x="103419" y="159815"/>
                    <a:pt x="104953" y="162287"/>
                    <a:pt x="100520" y="171069"/>
                  </a:cubicBezTo>
                  <a:cubicBezTo>
                    <a:pt x="96940" y="178060"/>
                    <a:pt x="96940" y="178060"/>
                    <a:pt x="104272" y="179424"/>
                  </a:cubicBezTo>
                  <a:cubicBezTo>
                    <a:pt x="185608" y="194686"/>
                    <a:pt x="262767" y="145321"/>
                    <a:pt x="282888" y="65092"/>
                  </a:cubicBezTo>
                  <a:cubicBezTo>
                    <a:pt x="285958" y="53071"/>
                    <a:pt x="286981" y="40708"/>
                    <a:pt x="287322" y="28260"/>
                  </a:cubicBezTo>
                  <a:cubicBezTo>
                    <a:pt x="287578" y="16495"/>
                    <a:pt x="293375" y="7543"/>
                    <a:pt x="304203" y="2683"/>
                  </a:cubicBezTo>
                  <a:cubicBezTo>
                    <a:pt x="314860" y="-2092"/>
                    <a:pt x="325007" y="-386"/>
                    <a:pt x="333958" y="6946"/>
                  </a:cubicBezTo>
                  <a:cubicBezTo>
                    <a:pt x="340182" y="12061"/>
                    <a:pt x="343763" y="18797"/>
                    <a:pt x="343763" y="26982"/>
                  </a:cubicBezTo>
                  <a:cubicBezTo>
                    <a:pt x="344105" y="76602"/>
                    <a:pt x="328332" y="120766"/>
                    <a:pt x="297894" y="159729"/>
                  </a:cubicBezTo>
                  <a:cubicBezTo>
                    <a:pt x="295763" y="162458"/>
                    <a:pt x="293375" y="163822"/>
                    <a:pt x="289880" y="162287"/>
                  </a:cubicBezTo>
                  <a:close/>
                </a:path>
              </a:pathLst>
            </a:custGeom>
            <a:solidFill>
              <a:srgbClr val="3D2F6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4" name="Freeform: Shape 573">
              <a:extLst>
                <a:ext uri="{FF2B5EF4-FFF2-40B4-BE49-F238E27FC236}">
                  <a16:creationId xmlns:a16="http://schemas.microsoft.com/office/drawing/2014/main" id="{507B1B9B-FA20-E069-0B0C-E91420F98E7B}"/>
                </a:ext>
              </a:extLst>
            </p:cNvPr>
            <p:cNvSpPr/>
            <p:nvPr/>
          </p:nvSpPr>
          <p:spPr>
            <a:xfrm>
              <a:off x="7812523" y="3969510"/>
              <a:ext cx="54799" cy="80010"/>
            </a:xfrm>
            <a:custGeom>
              <a:avLst/>
              <a:gdLst>
                <a:gd name="connsiteX0" fmla="*/ 0 w 54799"/>
                <a:gd name="connsiteY0" fmla="*/ 39927 h 80010"/>
                <a:gd name="connsiteX1" fmla="*/ 3155 w 54799"/>
                <a:gd name="connsiteY1" fmla="*/ 17845 h 80010"/>
                <a:gd name="connsiteX2" fmla="*/ 26175 w 54799"/>
                <a:gd name="connsiteY2" fmla="*/ 26 h 80010"/>
                <a:gd name="connsiteX3" fmla="*/ 50047 w 54799"/>
                <a:gd name="connsiteY3" fmla="*/ 14179 h 80010"/>
                <a:gd name="connsiteX4" fmla="*/ 54736 w 54799"/>
                <a:gd name="connsiteY4" fmla="*/ 42911 h 80010"/>
                <a:gd name="connsiteX5" fmla="*/ 52008 w 54799"/>
                <a:gd name="connsiteY5" fmla="*/ 62009 h 80010"/>
                <a:gd name="connsiteX6" fmla="*/ 29330 w 54799"/>
                <a:gd name="connsiteY6" fmla="*/ 79913 h 80010"/>
                <a:gd name="connsiteX7" fmla="*/ 4348 w 54799"/>
                <a:gd name="connsiteY7" fmla="*/ 64652 h 80010"/>
                <a:gd name="connsiteX8" fmla="*/ 0 w 54799"/>
                <a:gd name="connsiteY8" fmla="*/ 39927 h 80010"/>
                <a:gd name="connsiteX9" fmla="*/ 40072 w 54799"/>
                <a:gd name="connsiteY9" fmla="*/ 40183 h 80010"/>
                <a:gd name="connsiteX10" fmla="*/ 38537 w 54799"/>
                <a:gd name="connsiteY10" fmla="*/ 20914 h 80010"/>
                <a:gd name="connsiteX11" fmla="*/ 27198 w 54799"/>
                <a:gd name="connsiteY11" fmla="*/ 10768 h 80010"/>
                <a:gd name="connsiteX12" fmla="*/ 16710 w 54799"/>
                <a:gd name="connsiteY12" fmla="*/ 20999 h 80010"/>
                <a:gd name="connsiteX13" fmla="*/ 16626 w 54799"/>
                <a:gd name="connsiteY13" fmla="*/ 58343 h 80010"/>
                <a:gd name="connsiteX14" fmla="*/ 27368 w 54799"/>
                <a:gd name="connsiteY14" fmla="*/ 69171 h 80010"/>
                <a:gd name="connsiteX15" fmla="*/ 38622 w 54799"/>
                <a:gd name="connsiteY15" fmla="*/ 58257 h 80010"/>
                <a:gd name="connsiteX16" fmla="*/ 40072 w 54799"/>
                <a:gd name="connsiteY16" fmla="*/ 40183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4799" h="80010">
                  <a:moveTo>
                    <a:pt x="0" y="39927"/>
                  </a:moveTo>
                  <a:cubicBezTo>
                    <a:pt x="683" y="32509"/>
                    <a:pt x="767" y="25007"/>
                    <a:pt x="3155" y="17845"/>
                  </a:cubicBezTo>
                  <a:cubicBezTo>
                    <a:pt x="6821" y="6846"/>
                    <a:pt x="14579" y="452"/>
                    <a:pt x="26175" y="26"/>
                  </a:cubicBezTo>
                  <a:cubicBezTo>
                    <a:pt x="37002" y="-401"/>
                    <a:pt x="45102" y="4459"/>
                    <a:pt x="50047" y="14179"/>
                  </a:cubicBezTo>
                  <a:cubicBezTo>
                    <a:pt x="54651" y="23216"/>
                    <a:pt x="54993" y="33106"/>
                    <a:pt x="54736" y="42911"/>
                  </a:cubicBezTo>
                  <a:cubicBezTo>
                    <a:pt x="54566" y="49305"/>
                    <a:pt x="54395" y="55870"/>
                    <a:pt x="52008" y="62009"/>
                  </a:cubicBezTo>
                  <a:cubicBezTo>
                    <a:pt x="47915" y="72496"/>
                    <a:pt x="40669" y="78890"/>
                    <a:pt x="29330" y="79913"/>
                  </a:cubicBezTo>
                  <a:cubicBezTo>
                    <a:pt x="18587" y="80851"/>
                    <a:pt x="9378" y="74968"/>
                    <a:pt x="4348" y="64652"/>
                  </a:cubicBezTo>
                  <a:cubicBezTo>
                    <a:pt x="683" y="56808"/>
                    <a:pt x="512" y="48282"/>
                    <a:pt x="0" y="39927"/>
                  </a:cubicBezTo>
                  <a:close/>
                  <a:moveTo>
                    <a:pt x="40072" y="40183"/>
                  </a:moveTo>
                  <a:cubicBezTo>
                    <a:pt x="40157" y="33703"/>
                    <a:pt x="40242" y="27223"/>
                    <a:pt x="38537" y="20914"/>
                  </a:cubicBezTo>
                  <a:cubicBezTo>
                    <a:pt x="36832" y="14349"/>
                    <a:pt x="32739" y="10768"/>
                    <a:pt x="27198" y="10768"/>
                  </a:cubicBezTo>
                  <a:cubicBezTo>
                    <a:pt x="22167" y="10768"/>
                    <a:pt x="17989" y="14435"/>
                    <a:pt x="16710" y="20999"/>
                  </a:cubicBezTo>
                  <a:cubicBezTo>
                    <a:pt x="14239" y="33447"/>
                    <a:pt x="14239" y="45980"/>
                    <a:pt x="16626" y="58343"/>
                  </a:cubicBezTo>
                  <a:cubicBezTo>
                    <a:pt x="17904" y="64993"/>
                    <a:pt x="22252" y="69000"/>
                    <a:pt x="27368" y="69171"/>
                  </a:cubicBezTo>
                  <a:cubicBezTo>
                    <a:pt x="32655" y="69256"/>
                    <a:pt x="37002" y="65163"/>
                    <a:pt x="38622" y="58257"/>
                  </a:cubicBezTo>
                  <a:cubicBezTo>
                    <a:pt x="40072" y="52289"/>
                    <a:pt x="40157" y="46236"/>
                    <a:pt x="40072" y="40183"/>
                  </a:cubicBezTo>
                  <a:close/>
                </a:path>
              </a:pathLst>
            </a:custGeom>
            <a:solidFill>
              <a:srgbClr val="FBF9F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5" name="Freeform: Shape 574">
              <a:extLst>
                <a:ext uri="{FF2B5EF4-FFF2-40B4-BE49-F238E27FC236}">
                  <a16:creationId xmlns:a16="http://schemas.microsoft.com/office/drawing/2014/main" id="{C5FDC3DD-C2A7-A7AB-CFD8-C515E79F9F70}"/>
                </a:ext>
              </a:extLst>
            </p:cNvPr>
            <p:cNvSpPr/>
            <p:nvPr/>
          </p:nvSpPr>
          <p:spPr>
            <a:xfrm>
              <a:off x="7747897" y="3969477"/>
              <a:ext cx="54820" cy="79998"/>
            </a:xfrm>
            <a:custGeom>
              <a:avLst/>
              <a:gdLst>
                <a:gd name="connsiteX0" fmla="*/ 54821 w 54820"/>
                <a:gd name="connsiteY0" fmla="*/ 42177 h 79998"/>
                <a:gd name="connsiteX1" fmla="*/ 49194 w 54820"/>
                <a:gd name="connsiteY1" fmla="*/ 67499 h 79998"/>
                <a:gd name="connsiteX2" fmla="*/ 26089 w 54820"/>
                <a:gd name="connsiteY2" fmla="*/ 79946 h 79998"/>
                <a:gd name="connsiteX3" fmla="*/ 4603 w 54820"/>
                <a:gd name="connsiteY3" fmla="*/ 65623 h 79998"/>
                <a:gd name="connsiteX4" fmla="*/ 0 w 54820"/>
                <a:gd name="connsiteY4" fmla="*/ 40983 h 79998"/>
                <a:gd name="connsiteX5" fmla="*/ 1875 w 54820"/>
                <a:gd name="connsiteY5" fmla="*/ 21118 h 79998"/>
                <a:gd name="connsiteX6" fmla="*/ 24980 w 54820"/>
                <a:gd name="connsiteY6" fmla="*/ 144 h 79998"/>
                <a:gd name="connsiteX7" fmla="*/ 50643 w 54820"/>
                <a:gd name="connsiteY7" fmla="*/ 16088 h 79998"/>
                <a:gd name="connsiteX8" fmla="*/ 54821 w 54820"/>
                <a:gd name="connsiteY8" fmla="*/ 42177 h 79998"/>
                <a:gd name="connsiteX9" fmla="*/ 39815 w 54820"/>
                <a:gd name="connsiteY9" fmla="*/ 39022 h 79998"/>
                <a:gd name="connsiteX10" fmla="*/ 38025 w 54820"/>
                <a:gd name="connsiteY10" fmla="*/ 19924 h 79998"/>
                <a:gd name="connsiteX11" fmla="*/ 27112 w 54820"/>
                <a:gd name="connsiteY11" fmla="*/ 10887 h 79998"/>
                <a:gd name="connsiteX12" fmla="*/ 16966 w 54820"/>
                <a:gd name="connsiteY12" fmla="*/ 19839 h 79998"/>
                <a:gd name="connsiteX13" fmla="*/ 16625 w 54820"/>
                <a:gd name="connsiteY13" fmla="*/ 59399 h 79998"/>
                <a:gd name="connsiteX14" fmla="*/ 27538 w 54820"/>
                <a:gd name="connsiteY14" fmla="*/ 69204 h 79998"/>
                <a:gd name="connsiteX15" fmla="*/ 38196 w 54820"/>
                <a:gd name="connsiteY15" fmla="*/ 59058 h 79998"/>
                <a:gd name="connsiteX16" fmla="*/ 39815 w 54820"/>
                <a:gd name="connsiteY16" fmla="*/ 39022 h 7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4820" h="79998">
                  <a:moveTo>
                    <a:pt x="54821" y="42177"/>
                  </a:moveTo>
                  <a:cubicBezTo>
                    <a:pt x="54139" y="49935"/>
                    <a:pt x="54395" y="59228"/>
                    <a:pt x="49194" y="67499"/>
                  </a:cubicBezTo>
                  <a:cubicBezTo>
                    <a:pt x="43823" y="76024"/>
                    <a:pt x="36150" y="80543"/>
                    <a:pt x="26089" y="79946"/>
                  </a:cubicBezTo>
                  <a:cubicBezTo>
                    <a:pt x="16285" y="79349"/>
                    <a:pt x="9208" y="74319"/>
                    <a:pt x="4603" y="65623"/>
                  </a:cubicBezTo>
                  <a:cubicBezTo>
                    <a:pt x="596" y="57864"/>
                    <a:pt x="85" y="49338"/>
                    <a:pt x="0" y="40983"/>
                  </a:cubicBezTo>
                  <a:cubicBezTo>
                    <a:pt x="0" y="34418"/>
                    <a:pt x="426" y="27683"/>
                    <a:pt x="1875" y="21118"/>
                  </a:cubicBezTo>
                  <a:cubicBezTo>
                    <a:pt x="4434" y="9181"/>
                    <a:pt x="12789" y="1508"/>
                    <a:pt x="24980" y="144"/>
                  </a:cubicBezTo>
                  <a:cubicBezTo>
                    <a:pt x="35723" y="-1050"/>
                    <a:pt x="45955" y="5260"/>
                    <a:pt x="50643" y="16088"/>
                  </a:cubicBezTo>
                  <a:cubicBezTo>
                    <a:pt x="53201" y="21714"/>
                    <a:pt x="54821" y="31349"/>
                    <a:pt x="54821" y="42177"/>
                  </a:cubicBezTo>
                  <a:close/>
                  <a:moveTo>
                    <a:pt x="39815" y="39022"/>
                  </a:moveTo>
                  <a:cubicBezTo>
                    <a:pt x="39560" y="33139"/>
                    <a:pt x="40071" y="26404"/>
                    <a:pt x="38025" y="19924"/>
                  </a:cubicBezTo>
                  <a:cubicBezTo>
                    <a:pt x="36320" y="14553"/>
                    <a:pt x="32995" y="10887"/>
                    <a:pt x="27112" y="10887"/>
                  </a:cubicBezTo>
                  <a:cubicBezTo>
                    <a:pt x="21400" y="10887"/>
                    <a:pt x="18245" y="14553"/>
                    <a:pt x="16966" y="19839"/>
                  </a:cubicBezTo>
                  <a:cubicBezTo>
                    <a:pt x="13727" y="32969"/>
                    <a:pt x="13812" y="46269"/>
                    <a:pt x="16625" y="59399"/>
                  </a:cubicBezTo>
                  <a:cubicBezTo>
                    <a:pt x="18075" y="65879"/>
                    <a:pt x="22508" y="69459"/>
                    <a:pt x="27538" y="69204"/>
                  </a:cubicBezTo>
                  <a:cubicBezTo>
                    <a:pt x="33847" y="68862"/>
                    <a:pt x="36661" y="64514"/>
                    <a:pt x="38196" y="59058"/>
                  </a:cubicBezTo>
                  <a:cubicBezTo>
                    <a:pt x="40071" y="52749"/>
                    <a:pt x="39731" y="46269"/>
                    <a:pt x="39815" y="39022"/>
                  </a:cubicBezTo>
                  <a:close/>
                </a:path>
              </a:pathLst>
            </a:custGeom>
            <a:solidFill>
              <a:srgbClr val="FBF9F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:a16="http://schemas.microsoft.com/office/drawing/2014/main" id="{67445524-A9A7-D450-740B-0C1EC1D94778}"/>
                </a:ext>
              </a:extLst>
            </p:cNvPr>
            <p:cNvSpPr/>
            <p:nvPr/>
          </p:nvSpPr>
          <p:spPr>
            <a:xfrm>
              <a:off x="7698630" y="3969807"/>
              <a:ext cx="38153" cy="79786"/>
            </a:xfrm>
            <a:custGeom>
              <a:avLst/>
              <a:gdLst>
                <a:gd name="connsiteX0" fmla="*/ 23860 w 38153"/>
                <a:gd name="connsiteY0" fmla="*/ 23174 h 79786"/>
                <a:gd name="connsiteX1" fmla="*/ 10730 w 38153"/>
                <a:gd name="connsiteY1" fmla="*/ 31274 h 79786"/>
                <a:gd name="connsiteX2" fmla="*/ 669 w 38153"/>
                <a:gd name="connsiteY2" fmla="*/ 29483 h 79786"/>
                <a:gd name="connsiteX3" fmla="*/ 5529 w 38153"/>
                <a:gd name="connsiteY3" fmla="*/ 21043 h 79786"/>
                <a:gd name="connsiteX4" fmla="*/ 26588 w 38153"/>
                <a:gd name="connsiteY4" fmla="*/ 3565 h 79786"/>
                <a:gd name="connsiteX5" fmla="*/ 33409 w 38153"/>
                <a:gd name="connsiteY5" fmla="*/ 240 h 79786"/>
                <a:gd name="connsiteX6" fmla="*/ 38098 w 38153"/>
                <a:gd name="connsiteY6" fmla="*/ 6975 h 79786"/>
                <a:gd name="connsiteX7" fmla="*/ 38012 w 38153"/>
                <a:gd name="connsiteY7" fmla="*/ 71857 h 79786"/>
                <a:gd name="connsiteX8" fmla="*/ 31107 w 38153"/>
                <a:gd name="connsiteY8" fmla="*/ 79786 h 79786"/>
                <a:gd name="connsiteX9" fmla="*/ 23946 w 38153"/>
                <a:gd name="connsiteY9" fmla="*/ 71601 h 79786"/>
                <a:gd name="connsiteX10" fmla="*/ 23860 w 38153"/>
                <a:gd name="connsiteY10" fmla="*/ 29739 h 79786"/>
                <a:gd name="connsiteX11" fmla="*/ 23860 w 38153"/>
                <a:gd name="connsiteY11" fmla="*/ 23174 h 79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153" h="79786">
                  <a:moveTo>
                    <a:pt x="23860" y="23174"/>
                  </a:moveTo>
                  <a:cubicBezTo>
                    <a:pt x="19000" y="26244"/>
                    <a:pt x="14993" y="28972"/>
                    <a:pt x="10730" y="31274"/>
                  </a:cubicBezTo>
                  <a:cubicBezTo>
                    <a:pt x="7063" y="33320"/>
                    <a:pt x="2886" y="34258"/>
                    <a:pt x="669" y="29483"/>
                  </a:cubicBezTo>
                  <a:cubicBezTo>
                    <a:pt x="-1462" y="24965"/>
                    <a:pt x="1863" y="22578"/>
                    <a:pt x="5529" y="21043"/>
                  </a:cubicBezTo>
                  <a:cubicBezTo>
                    <a:pt x="14311" y="17292"/>
                    <a:pt x="21217" y="11409"/>
                    <a:pt x="26588" y="3565"/>
                  </a:cubicBezTo>
                  <a:cubicBezTo>
                    <a:pt x="28208" y="1263"/>
                    <a:pt x="30255" y="-698"/>
                    <a:pt x="33409" y="240"/>
                  </a:cubicBezTo>
                  <a:cubicBezTo>
                    <a:pt x="36734" y="1178"/>
                    <a:pt x="38098" y="3821"/>
                    <a:pt x="38098" y="6975"/>
                  </a:cubicBezTo>
                  <a:cubicBezTo>
                    <a:pt x="38183" y="28631"/>
                    <a:pt x="38183" y="50201"/>
                    <a:pt x="38012" y="71857"/>
                  </a:cubicBezTo>
                  <a:cubicBezTo>
                    <a:pt x="38012" y="76035"/>
                    <a:pt x="36137" y="79701"/>
                    <a:pt x="31107" y="79786"/>
                  </a:cubicBezTo>
                  <a:cubicBezTo>
                    <a:pt x="25821" y="79786"/>
                    <a:pt x="23946" y="76205"/>
                    <a:pt x="23946" y="71601"/>
                  </a:cubicBezTo>
                  <a:cubicBezTo>
                    <a:pt x="23860" y="57619"/>
                    <a:pt x="23860" y="43722"/>
                    <a:pt x="23860" y="29739"/>
                  </a:cubicBezTo>
                  <a:cubicBezTo>
                    <a:pt x="23860" y="27693"/>
                    <a:pt x="23860" y="25817"/>
                    <a:pt x="23860" y="23174"/>
                  </a:cubicBezTo>
                  <a:close/>
                </a:path>
              </a:pathLst>
            </a:custGeom>
            <a:solidFill>
              <a:srgbClr val="FBF9F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:a16="http://schemas.microsoft.com/office/drawing/2014/main" id="{A24A041D-3704-E407-C944-AAD885EB60E1}"/>
                </a:ext>
              </a:extLst>
            </p:cNvPr>
            <p:cNvSpPr/>
            <p:nvPr/>
          </p:nvSpPr>
          <p:spPr>
            <a:xfrm>
              <a:off x="7929498" y="4008242"/>
              <a:ext cx="33764" cy="40242"/>
            </a:xfrm>
            <a:custGeom>
              <a:avLst/>
              <a:gdLst>
                <a:gd name="connsiteX0" fmla="*/ 16882 w 33764"/>
                <a:gd name="connsiteY0" fmla="*/ 40243 h 40242"/>
                <a:gd name="connsiteX1" fmla="*/ 0 w 33764"/>
                <a:gd name="connsiteY1" fmla="*/ 20548 h 40242"/>
                <a:gd name="connsiteX2" fmla="*/ 16541 w 33764"/>
                <a:gd name="connsiteY2" fmla="*/ 1 h 40242"/>
                <a:gd name="connsiteX3" fmla="*/ 33763 w 33764"/>
                <a:gd name="connsiteY3" fmla="*/ 20122 h 40242"/>
                <a:gd name="connsiteX4" fmla="*/ 16882 w 33764"/>
                <a:gd name="connsiteY4" fmla="*/ 40243 h 40242"/>
                <a:gd name="connsiteX5" fmla="*/ 10232 w 33764"/>
                <a:gd name="connsiteY5" fmla="*/ 20122 h 40242"/>
                <a:gd name="connsiteX6" fmla="*/ 11340 w 33764"/>
                <a:gd name="connsiteY6" fmla="*/ 30012 h 40242"/>
                <a:gd name="connsiteX7" fmla="*/ 16797 w 33764"/>
                <a:gd name="connsiteY7" fmla="*/ 33934 h 40242"/>
                <a:gd name="connsiteX8" fmla="*/ 21997 w 33764"/>
                <a:gd name="connsiteY8" fmla="*/ 30779 h 40242"/>
                <a:gd name="connsiteX9" fmla="*/ 22253 w 33764"/>
                <a:gd name="connsiteY9" fmla="*/ 10573 h 40242"/>
                <a:gd name="connsiteX10" fmla="*/ 16711 w 33764"/>
                <a:gd name="connsiteY10" fmla="*/ 6992 h 40242"/>
                <a:gd name="connsiteX11" fmla="*/ 11340 w 33764"/>
                <a:gd name="connsiteY11" fmla="*/ 10914 h 40242"/>
                <a:gd name="connsiteX12" fmla="*/ 10232 w 33764"/>
                <a:gd name="connsiteY12" fmla="*/ 20122 h 4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764" h="40242">
                  <a:moveTo>
                    <a:pt x="16882" y="40243"/>
                  </a:moveTo>
                  <a:cubicBezTo>
                    <a:pt x="6139" y="40243"/>
                    <a:pt x="0" y="33081"/>
                    <a:pt x="0" y="20548"/>
                  </a:cubicBezTo>
                  <a:cubicBezTo>
                    <a:pt x="85" y="7077"/>
                    <a:pt x="5713" y="1"/>
                    <a:pt x="16541" y="1"/>
                  </a:cubicBezTo>
                  <a:cubicBezTo>
                    <a:pt x="27454" y="-84"/>
                    <a:pt x="33763" y="7333"/>
                    <a:pt x="33763" y="20122"/>
                  </a:cubicBezTo>
                  <a:cubicBezTo>
                    <a:pt x="33849" y="33337"/>
                    <a:pt x="27965" y="40243"/>
                    <a:pt x="16882" y="40243"/>
                  </a:cubicBezTo>
                  <a:close/>
                  <a:moveTo>
                    <a:pt x="10232" y="20122"/>
                  </a:moveTo>
                  <a:cubicBezTo>
                    <a:pt x="10488" y="23447"/>
                    <a:pt x="9976" y="26772"/>
                    <a:pt x="11340" y="30012"/>
                  </a:cubicBezTo>
                  <a:cubicBezTo>
                    <a:pt x="12363" y="32485"/>
                    <a:pt x="14239" y="33763"/>
                    <a:pt x="16797" y="33934"/>
                  </a:cubicBezTo>
                  <a:cubicBezTo>
                    <a:pt x="19098" y="34019"/>
                    <a:pt x="21229" y="32996"/>
                    <a:pt x="21997" y="30779"/>
                  </a:cubicBezTo>
                  <a:cubicBezTo>
                    <a:pt x="24300" y="24129"/>
                    <a:pt x="24385" y="17308"/>
                    <a:pt x="22253" y="10573"/>
                  </a:cubicBezTo>
                  <a:cubicBezTo>
                    <a:pt x="21485" y="8100"/>
                    <a:pt x="19439" y="6992"/>
                    <a:pt x="16711" y="6992"/>
                  </a:cubicBezTo>
                  <a:cubicBezTo>
                    <a:pt x="13983" y="6992"/>
                    <a:pt x="12448" y="8527"/>
                    <a:pt x="11340" y="10914"/>
                  </a:cubicBezTo>
                  <a:cubicBezTo>
                    <a:pt x="9976" y="13813"/>
                    <a:pt x="10488" y="16967"/>
                    <a:pt x="10232" y="20122"/>
                  </a:cubicBezTo>
                  <a:close/>
                </a:path>
              </a:pathLst>
            </a:custGeom>
            <a:solidFill>
              <a:srgbClr val="FBF9F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:a16="http://schemas.microsoft.com/office/drawing/2014/main" id="{8E99E6FA-A663-E63B-5FA7-2E12BB46D7F0}"/>
                </a:ext>
              </a:extLst>
            </p:cNvPr>
            <p:cNvSpPr/>
            <p:nvPr/>
          </p:nvSpPr>
          <p:spPr>
            <a:xfrm>
              <a:off x="7875039" y="3969449"/>
              <a:ext cx="33236" cy="40954"/>
            </a:xfrm>
            <a:custGeom>
              <a:avLst/>
              <a:gdLst>
                <a:gd name="connsiteX0" fmla="*/ 33230 w 33236"/>
                <a:gd name="connsiteY0" fmla="*/ 19781 h 40954"/>
                <a:gd name="connsiteX1" fmla="*/ 11660 w 33236"/>
                <a:gd name="connsiteY1" fmla="*/ 39988 h 40954"/>
                <a:gd name="connsiteX2" fmla="*/ 1343 w 33236"/>
                <a:gd name="connsiteY2" fmla="*/ 29671 h 40954"/>
                <a:gd name="connsiteX3" fmla="*/ 917 w 33236"/>
                <a:gd name="connsiteY3" fmla="*/ 12875 h 40954"/>
                <a:gd name="connsiteX4" fmla="*/ 16690 w 33236"/>
                <a:gd name="connsiteY4" fmla="*/ 1 h 40954"/>
                <a:gd name="connsiteX5" fmla="*/ 32889 w 33236"/>
                <a:gd name="connsiteY5" fmla="*/ 13984 h 40954"/>
                <a:gd name="connsiteX6" fmla="*/ 33230 w 33236"/>
                <a:gd name="connsiteY6" fmla="*/ 19781 h 40954"/>
                <a:gd name="connsiteX7" fmla="*/ 10125 w 33236"/>
                <a:gd name="connsiteY7" fmla="*/ 19952 h 40954"/>
                <a:gd name="connsiteX8" fmla="*/ 10892 w 33236"/>
                <a:gd name="connsiteY8" fmla="*/ 29074 h 40954"/>
                <a:gd name="connsiteX9" fmla="*/ 16605 w 33236"/>
                <a:gd name="connsiteY9" fmla="*/ 33934 h 40954"/>
                <a:gd name="connsiteX10" fmla="*/ 22317 w 33236"/>
                <a:gd name="connsiteY10" fmla="*/ 29842 h 40954"/>
                <a:gd name="connsiteX11" fmla="*/ 22402 w 33236"/>
                <a:gd name="connsiteY11" fmla="*/ 11340 h 40954"/>
                <a:gd name="connsiteX12" fmla="*/ 16946 w 33236"/>
                <a:gd name="connsiteY12" fmla="*/ 6822 h 40954"/>
                <a:gd name="connsiteX13" fmla="*/ 11063 w 33236"/>
                <a:gd name="connsiteY13" fmla="*/ 11511 h 40954"/>
                <a:gd name="connsiteX14" fmla="*/ 10125 w 33236"/>
                <a:gd name="connsiteY14" fmla="*/ 19952 h 40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236" h="40954">
                  <a:moveTo>
                    <a:pt x="33230" y="19781"/>
                  </a:moveTo>
                  <a:cubicBezTo>
                    <a:pt x="33144" y="36066"/>
                    <a:pt x="24363" y="43824"/>
                    <a:pt x="11660" y="39988"/>
                  </a:cubicBezTo>
                  <a:cubicBezTo>
                    <a:pt x="6289" y="38368"/>
                    <a:pt x="2878" y="34872"/>
                    <a:pt x="1343" y="29671"/>
                  </a:cubicBezTo>
                  <a:cubicBezTo>
                    <a:pt x="-276" y="24129"/>
                    <a:pt x="-447" y="18502"/>
                    <a:pt x="917" y="12875"/>
                  </a:cubicBezTo>
                  <a:cubicBezTo>
                    <a:pt x="2963" y="4435"/>
                    <a:pt x="8420" y="-84"/>
                    <a:pt x="16690" y="1"/>
                  </a:cubicBezTo>
                  <a:cubicBezTo>
                    <a:pt x="25557" y="172"/>
                    <a:pt x="31610" y="5373"/>
                    <a:pt x="32889" y="13984"/>
                  </a:cubicBezTo>
                  <a:cubicBezTo>
                    <a:pt x="33315" y="16371"/>
                    <a:pt x="33230" y="18758"/>
                    <a:pt x="33230" y="19781"/>
                  </a:cubicBezTo>
                  <a:close/>
                  <a:moveTo>
                    <a:pt x="10125" y="19952"/>
                  </a:moveTo>
                  <a:cubicBezTo>
                    <a:pt x="10381" y="23277"/>
                    <a:pt x="10381" y="26261"/>
                    <a:pt x="10892" y="29074"/>
                  </a:cubicBezTo>
                  <a:cubicBezTo>
                    <a:pt x="11489" y="32059"/>
                    <a:pt x="13365" y="33849"/>
                    <a:pt x="16605" y="33934"/>
                  </a:cubicBezTo>
                  <a:cubicBezTo>
                    <a:pt x="19588" y="34019"/>
                    <a:pt x="21464" y="32655"/>
                    <a:pt x="22317" y="29842"/>
                  </a:cubicBezTo>
                  <a:cubicBezTo>
                    <a:pt x="24107" y="23703"/>
                    <a:pt x="24107" y="17479"/>
                    <a:pt x="22402" y="11340"/>
                  </a:cubicBezTo>
                  <a:cubicBezTo>
                    <a:pt x="21635" y="8612"/>
                    <a:pt x="19930" y="6992"/>
                    <a:pt x="16946" y="6822"/>
                  </a:cubicBezTo>
                  <a:cubicBezTo>
                    <a:pt x="13621" y="6737"/>
                    <a:pt x="11744" y="8697"/>
                    <a:pt x="11063" y="11511"/>
                  </a:cubicBezTo>
                  <a:cubicBezTo>
                    <a:pt x="10466" y="14410"/>
                    <a:pt x="10466" y="17394"/>
                    <a:pt x="10125" y="19952"/>
                  </a:cubicBezTo>
                  <a:close/>
                </a:path>
              </a:pathLst>
            </a:custGeom>
            <a:solidFill>
              <a:srgbClr val="FBF9F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:a16="http://schemas.microsoft.com/office/drawing/2014/main" id="{D7F88797-81CA-6FEB-B44A-581C5F78CCB5}"/>
                </a:ext>
              </a:extLst>
            </p:cNvPr>
            <p:cNvSpPr/>
            <p:nvPr/>
          </p:nvSpPr>
          <p:spPr>
            <a:xfrm>
              <a:off x="7892430" y="3969190"/>
              <a:ext cx="53632" cy="81682"/>
            </a:xfrm>
            <a:custGeom>
              <a:avLst/>
              <a:gdLst>
                <a:gd name="connsiteX0" fmla="*/ 2964 w 53632"/>
                <a:gd name="connsiteY0" fmla="*/ 81683 h 81682"/>
                <a:gd name="connsiteX1" fmla="*/ 1516 w 53632"/>
                <a:gd name="connsiteY1" fmla="*/ 74947 h 81682"/>
                <a:gd name="connsiteX2" fmla="*/ 17630 w 53632"/>
                <a:gd name="connsiteY2" fmla="*/ 48858 h 81682"/>
                <a:gd name="connsiteX3" fmla="*/ 44316 w 53632"/>
                <a:gd name="connsiteY3" fmla="*/ 5802 h 81682"/>
                <a:gd name="connsiteX4" fmla="*/ 46617 w 53632"/>
                <a:gd name="connsiteY4" fmla="*/ 2392 h 81682"/>
                <a:gd name="connsiteX5" fmla="*/ 52074 w 53632"/>
                <a:gd name="connsiteY5" fmla="*/ 602 h 81682"/>
                <a:gd name="connsiteX6" fmla="*/ 52500 w 53632"/>
                <a:gd name="connsiteY6" fmla="*/ 6314 h 81682"/>
                <a:gd name="connsiteX7" fmla="*/ 45765 w 53632"/>
                <a:gd name="connsiteY7" fmla="*/ 17398 h 81682"/>
                <a:gd name="connsiteX8" fmla="*/ 9444 w 53632"/>
                <a:gd name="connsiteY8" fmla="*/ 75970 h 81682"/>
                <a:gd name="connsiteX9" fmla="*/ 2964 w 53632"/>
                <a:gd name="connsiteY9" fmla="*/ 81683 h 8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3632" h="81682">
                  <a:moveTo>
                    <a:pt x="2964" y="81683"/>
                  </a:moveTo>
                  <a:cubicBezTo>
                    <a:pt x="-1298" y="80489"/>
                    <a:pt x="-190" y="77590"/>
                    <a:pt x="1516" y="74947"/>
                  </a:cubicBezTo>
                  <a:cubicBezTo>
                    <a:pt x="6802" y="66251"/>
                    <a:pt x="12258" y="57555"/>
                    <a:pt x="17630" y="48858"/>
                  </a:cubicBezTo>
                  <a:cubicBezTo>
                    <a:pt x="26496" y="34535"/>
                    <a:pt x="35449" y="20126"/>
                    <a:pt x="44316" y="5802"/>
                  </a:cubicBezTo>
                  <a:cubicBezTo>
                    <a:pt x="44997" y="4609"/>
                    <a:pt x="45850" y="3500"/>
                    <a:pt x="46617" y="2392"/>
                  </a:cubicBezTo>
                  <a:cubicBezTo>
                    <a:pt x="47981" y="346"/>
                    <a:pt x="49771" y="-762"/>
                    <a:pt x="52074" y="602"/>
                  </a:cubicBezTo>
                  <a:cubicBezTo>
                    <a:pt x="54461" y="2136"/>
                    <a:pt x="53694" y="4353"/>
                    <a:pt x="52500" y="6314"/>
                  </a:cubicBezTo>
                  <a:cubicBezTo>
                    <a:pt x="50283" y="10065"/>
                    <a:pt x="48067" y="13731"/>
                    <a:pt x="45765" y="17398"/>
                  </a:cubicBezTo>
                  <a:cubicBezTo>
                    <a:pt x="33658" y="36922"/>
                    <a:pt x="21637" y="56446"/>
                    <a:pt x="9444" y="75970"/>
                  </a:cubicBezTo>
                  <a:cubicBezTo>
                    <a:pt x="7825" y="78272"/>
                    <a:pt x="6972" y="81598"/>
                    <a:pt x="2964" y="81683"/>
                  </a:cubicBezTo>
                  <a:close/>
                </a:path>
              </a:pathLst>
            </a:custGeom>
            <a:solidFill>
              <a:srgbClr val="FBF9F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0" name="Freeform: Shape 579">
              <a:extLst>
                <a:ext uri="{FF2B5EF4-FFF2-40B4-BE49-F238E27FC236}">
                  <a16:creationId xmlns:a16="http://schemas.microsoft.com/office/drawing/2014/main" id="{91B54143-49C2-986C-133D-A10C5E0B760C}"/>
                </a:ext>
              </a:extLst>
            </p:cNvPr>
            <p:cNvSpPr/>
            <p:nvPr/>
          </p:nvSpPr>
          <p:spPr>
            <a:xfrm>
              <a:off x="7963226" y="4129167"/>
              <a:ext cx="23629" cy="25686"/>
            </a:xfrm>
            <a:custGeom>
              <a:avLst/>
              <a:gdLst>
                <a:gd name="connsiteX0" fmla="*/ 802 w 23629"/>
                <a:gd name="connsiteY0" fmla="*/ 24783 h 25686"/>
                <a:gd name="connsiteX1" fmla="*/ 2677 w 23629"/>
                <a:gd name="connsiteY1" fmla="*/ 15916 h 25686"/>
                <a:gd name="connsiteX2" fmla="*/ 14528 w 23629"/>
                <a:gd name="connsiteY2" fmla="*/ 2957 h 25686"/>
                <a:gd name="connsiteX3" fmla="*/ 22713 w 23629"/>
                <a:gd name="connsiteY3" fmla="*/ 910 h 25686"/>
                <a:gd name="connsiteX4" fmla="*/ 21179 w 23629"/>
                <a:gd name="connsiteY4" fmla="*/ 9692 h 25686"/>
                <a:gd name="connsiteX5" fmla="*/ 9584 w 23629"/>
                <a:gd name="connsiteY5" fmla="*/ 22566 h 25686"/>
                <a:gd name="connsiteX6" fmla="*/ 802 w 23629"/>
                <a:gd name="connsiteY6" fmla="*/ 24783 h 25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629" h="25686">
                  <a:moveTo>
                    <a:pt x="802" y="24783"/>
                  </a:moveTo>
                  <a:cubicBezTo>
                    <a:pt x="-818" y="21287"/>
                    <a:pt x="120" y="18559"/>
                    <a:pt x="2677" y="15916"/>
                  </a:cubicBezTo>
                  <a:cubicBezTo>
                    <a:pt x="6770" y="11824"/>
                    <a:pt x="10778" y="7475"/>
                    <a:pt x="14528" y="2957"/>
                  </a:cubicBezTo>
                  <a:cubicBezTo>
                    <a:pt x="16916" y="58"/>
                    <a:pt x="19389" y="-880"/>
                    <a:pt x="22713" y="910"/>
                  </a:cubicBezTo>
                  <a:cubicBezTo>
                    <a:pt x="24419" y="4321"/>
                    <a:pt x="23652" y="7134"/>
                    <a:pt x="21179" y="9692"/>
                  </a:cubicBezTo>
                  <a:cubicBezTo>
                    <a:pt x="17172" y="13870"/>
                    <a:pt x="13335" y="18133"/>
                    <a:pt x="9584" y="22566"/>
                  </a:cubicBezTo>
                  <a:cubicBezTo>
                    <a:pt x="7026" y="25635"/>
                    <a:pt x="4298" y="26573"/>
                    <a:pt x="802" y="24783"/>
                  </a:cubicBezTo>
                  <a:close/>
                </a:path>
              </a:pathLst>
            </a:custGeom>
            <a:solidFill>
              <a:srgbClr val="3D2F6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1" name="Freeform: Shape 580">
              <a:extLst>
                <a:ext uri="{FF2B5EF4-FFF2-40B4-BE49-F238E27FC236}">
                  <a16:creationId xmlns:a16="http://schemas.microsoft.com/office/drawing/2014/main" id="{C982F5EF-F7E1-93FF-F7A5-F047B3B5B626}"/>
                </a:ext>
              </a:extLst>
            </p:cNvPr>
            <p:cNvSpPr/>
            <p:nvPr/>
          </p:nvSpPr>
          <p:spPr>
            <a:xfrm>
              <a:off x="7951367" y="4141478"/>
              <a:ext cx="24550" cy="24651"/>
            </a:xfrm>
            <a:custGeom>
              <a:avLst/>
              <a:gdLst>
                <a:gd name="connsiteX0" fmla="*/ 639 w 24550"/>
                <a:gd name="connsiteY0" fmla="*/ 23556 h 24651"/>
                <a:gd name="connsiteX1" fmla="*/ 3026 w 24550"/>
                <a:gd name="connsiteY1" fmla="*/ 14860 h 24651"/>
                <a:gd name="connsiteX2" fmla="*/ 15559 w 24550"/>
                <a:gd name="connsiteY2" fmla="*/ 2668 h 24651"/>
                <a:gd name="connsiteX3" fmla="*/ 23830 w 24550"/>
                <a:gd name="connsiteY3" fmla="*/ 1133 h 24651"/>
                <a:gd name="connsiteX4" fmla="*/ 21783 w 24550"/>
                <a:gd name="connsiteY4" fmla="*/ 9829 h 24651"/>
                <a:gd name="connsiteX5" fmla="*/ 9421 w 24550"/>
                <a:gd name="connsiteY5" fmla="*/ 22022 h 24651"/>
                <a:gd name="connsiteX6" fmla="*/ 639 w 24550"/>
                <a:gd name="connsiteY6" fmla="*/ 23556 h 24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50" h="24651">
                  <a:moveTo>
                    <a:pt x="639" y="23556"/>
                  </a:moveTo>
                  <a:cubicBezTo>
                    <a:pt x="-810" y="19890"/>
                    <a:pt x="298" y="17332"/>
                    <a:pt x="3026" y="14860"/>
                  </a:cubicBezTo>
                  <a:cubicBezTo>
                    <a:pt x="7375" y="10938"/>
                    <a:pt x="11552" y="6931"/>
                    <a:pt x="15559" y="2668"/>
                  </a:cubicBezTo>
                  <a:cubicBezTo>
                    <a:pt x="18117" y="-60"/>
                    <a:pt x="20674" y="-913"/>
                    <a:pt x="23830" y="1133"/>
                  </a:cubicBezTo>
                  <a:cubicBezTo>
                    <a:pt x="25364" y="4629"/>
                    <a:pt x="24341" y="7357"/>
                    <a:pt x="21783" y="9829"/>
                  </a:cubicBezTo>
                  <a:cubicBezTo>
                    <a:pt x="17605" y="13751"/>
                    <a:pt x="13428" y="17844"/>
                    <a:pt x="9421" y="22022"/>
                  </a:cubicBezTo>
                  <a:cubicBezTo>
                    <a:pt x="6693" y="24750"/>
                    <a:pt x="3964" y="25517"/>
                    <a:pt x="639" y="23556"/>
                  </a:cubicBezTo>
                  <a:close/>
                </a:path>
              </a:pathLst>
            </a:custGeom>
            <a:solidFill>
              <a:srgbClr val="3D2F6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:a16="http://schemas.microsoft.com/office/drawing/2014/main" id="{5BE2DC96-665A-92D5-86D3-B0AB06DD1807}"/>
                </a:ext>
              </a:extLst>
            </p:cNvPr>
            <p:cNvSpPr/>
            <p:nvPr/>
          </p:nvSpPr>
          <p:spPr>
            <a:xfrm>
              <a:off x="7937555" y="4153786"/>
              <a:ext cx="25994" cy="23119"/>
            </a:xfrm>
            <a:custGeom>
              <a:avLst/>
              <a:gdLst>
                <a:gd name="connsiteX0" fmla="*/ 383 w 25994"/>
                <a:gd name="connsiteY0" fmla="*/ 21649 h 23119"/>
                <a:gd name="connsiteX1" fmla="*/ 3539 w 25994"/>
                <a:gd name="connsiteY1" fmla="*/ 13209 h 23119"/>
                <a:gd name="connsiteX2" fmla="*/ 17180 w 25994"/>
                <a:gd name="connsiteY2" fmla="*/ 2210 h 23119"/>
                <a:gd name="connsiteX3" fmla="*/ 25535 w 25994"/>
                <a:gd name="connsiteY3" fmla="*/ 1443 h 23119"/>
                <a:gd name="connsiteX4" fmla="*/ 22637 w 25994"/>
                <a:gd name="connsiteY4" fmla="*/ 9884 h 23119"/>
                <a:gd name="connsiteX5" fmla="*/ 9165 w 25994"/>
                <a:gd name="connsiteY5" fmla="*/ 20882 h 23119"/>
                <a:gd name="connsiteX6" fmla="*/ 383 w 25994"/>
                <a:gd name="connsiteY6" fmla="*/ 21649 h 23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994" h="23119">
                  <a:moveTo>
                    <a:pt x="383" y="21649"/>
                  </a:moveTo>
                  <a:cubicBezTo>
                    <a:pt x="-724" y="17898"/>
                    <a:pt x="640" y="15425"/>
                    <a:pt x="3539" y="13209"/>
                  </a:cubicBezTo>
                  <a:cubicBezTo>
                    <a:pt x="8228" y="9713"/>
                    <a:pt x="12832" y="6132"/>
                    <a:pt x="17180" y="2210"/>
                  </a:cubicBezTo>
                  <a:cubicBezTo>
                    <a:pt x="19993" y="-262"/>
                    <a:pt x="22552" y="-859"/>
                    <a:pt x="25535" y="1443"/>
                  </a:cubicBezTo>
                  <a:cubicBezTo>
                    <a:pt x="26729" y="5109"/>
                    <a:pt x="25535" y="7667"/>
                    <a:pt x="22637" y="9884"/>
                  </a:cubicBezTo>
                  <a:cubicBezTo>
                    <a:pt x="18118" y="13465"/>
                    <a:pt x="13599" y="17045"/>
                    <a:pt x="9165" y="20882"/>
                  </a:cubicBezTo>
                  <a:cubicBezTo>
                    <a:pt x="6352" y="23440"/>
                    <a:pt x="3539" y="23951"/>
                    <a:pt x="383" y="21649"/>
                  </a:cubicBezTo>
                  <a:close/>
                </a:path>
              </a:pathLst>
            </a:custGeom>
            <a:solidFill>
              <a:srgbClr val="3D2F6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:a16="http://schemas.microsoft.com/office/drawing/2014/main" id="{F43114E5-E891-48F5-84A9-5878F510AD7B}"/>
                </a:ext>
              </a:extLst>
            </p:cNvPr>
            <p:cNvSpPr/>
            <p:nvPr/>
          </p:nvSpPr>
          <p:spPr>
            <a:xfrm>
              <a:off x="7919401" y="4167634"/>
              <a:ext cx="27770" cy="20931"/>
            </a:xfrm>
            <a:custGeom>
              <a:avLst/>
              <a:gdLst>
                <a:gd name="connsiteX0" fmla="*/ 122 w 27770"/>
                <a:gd name="connsiteY0" fmla="*/ 18970 h 20931"/>
                <a:gd name="connsiteX1" fmla="*/ 4300 w 27770"/>
                <a:gd name="connsiteY1" fmla="*/ 10956 h 20931"/>
                <a:gd name="connsiteX2" fmla="*/ 19135 w 27770"/>
                <a:gd name="connsiteY2" fmla="*/ 1663 h 20931"/>
                <a:gd name="connsiteX3" fmla="*/ 27575 w 27770"/>
                <a:gd name="connsiteY3" fmla="*/ 1918 h 20931"/>
                <a:gd name="connsiteX4" fmla="*/ 23654 w 27770"/>
                <a:gd name="connsiteY4" fmla="*/ 10018 h 20931"/>
                <a:gd name="connsiteX5" fmla="*/ 8989 w 27770"/>
                <a:gd name="connsiteY5" fmla="*/ 19311 h 20931"/>
                <a:gd name="connsiteX6" fmla="*/ 122 w 27770"/>
                <a:gd name="connsiteY6" fmla="*/ 18970 h 2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770" h="20931">
                  <a:moveTo>
                    <a:pt x="122" y="18970"/>
                  </a:moveTo>
                  <a:cubicBezTo>
                    <a:pt x="-475" y="15133"/>
                    <a:pt x="1145" y="12746"/>
                    <a:pt x="4300" y="10956"/>
                  </a:cubicBezTo>
                  <a:cubicBezTo>
                    <a:pt x="9330" y="8057"/>
                    <a:pt x="14360" y="4987"/>
                    <a:pt x="19135" y="1663"/>
                  </a:cubicBezTo>
                  <a:cubicBezTo>
                    <a:pt x="22204" y="-469"/>
                    <a:pt x="24848" y="-725"/>
                    <a:pt x="27575" y="1918"/>
                  </a:cubicBezTo>
                  <a:cubicBezTo>
                    <a:pt x="28343" y="5670"/>
                    <a:pt x="26808" y="8142"/>
                    <a:pt x="23654" y="10018"/>
                  </a:cubicBezTo>
                  <a:cubicBezTo>
                    <a:pt x="18708" y="13002"/>
                    <a:pt x="13764" y="16071"/>
                    <a:pt x="8989" y="19311"/>
                  </a:cubicBezTo>
                  <a:cubicBezTo>
                    <a:pt x="5834" y="21443"/>
                    <a:pt x="2936" y="21613"/>
                    <a:pt x="122" y="18970"/>
                  </a:cubicBezTo>
                  <a:close/>
                </a:path>
              </a:pathLst>
            </a:custGeom>
            <a:solidFill>
              <a:srgbClr val="3D2F62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A11649EF-710D-EF70-8009-5882C8ED2C00}"/>
                </a:ext>
              </a:extLst>
            </p:cNvPr>
            <p:cNvSpPr/>
            <p:nvPr/>
          </p:nvSpPr>
          <p:spPr>
            <a:xfrm>
              <a:off x="7636217" y="3822748"/>
              <a:ext cx="321672" cy="262327"/>
            </a:xfrm>
            <a:custGeom>
              <a:avLst/>
              <a:gdLst>
                <a:gd name="connsiteX0" fmla="*/ 298056 w 321672"/>
                <a:gd name="connsiteY0" fmla="*/ 11482 h 262327"/>
                <a:gd name="connsiteX1" fmla="*/ 321673 w 321672"/>
                <a:gd name="connsiteY1" fmla="*/ 75766 h 262327"/>
                <a:gd name="connsiteX2" fmla="*/ 254062 w 321672"/>
                <a:gd name="connsiteY2" fmla="*/ 64086 h 262327"/>
                <a:gd name="connsiteX3" fmla="*/ 259263 w 321672"/>
                <a:gd name="connsiteY3" fmla="*/ 57351 h 262327"/>
                <a:gd name="connsiteX4" fmla="*/ 256450 w 321672"/>
                <a:gd name="connsiteY4" fmla="*/ 47205 h 262327"/>
                <a:gd name="connsiteX5" fmla="*/ 189778 w 321672"/>
                <a:gd name="connsiteY5" fmla="*/ 37912 h 262327"/>
                <a:gd name="connsiteX6" fmla="*/ 59161 w 321672"/>
                <a:gd name="connsiteY6" fmla="*/ 120357 h 262327"/>
                <a:gd name="connsiteX7" fmla="*/ 41768 w 321672"/>
                <a:gd name="connsiteY7" fmla="*/ 237673 h 262327"/>
                <a:gd name="connsiteX8" fmla="*/ 21732 w 321672"/>
                <a:gd name="connsiteY8" fmla="*/ 262227 h 262327"/>
                <a:gd name="connsiteX9" fmla="*/ 5960 w 321672"/>
                <a:gd name="connsiteY9" fmla="*/ 247733 h 262327"/>
                <a:gd name="connsiteX10" fmla="*/ 11416 w 321672"/>
                <a:gd name="connsiteY10" fmla="*/ 135703 h 262327"/>
                <a:gd name="connsiteX11" fmla="*/ 168804 w 321672"/>
                <a:gd name="connsiteY11" fmla="*/ 3041 h 262327"/>
                <a:gd name="connsiteX12" fmla="*/ 278531 w 321672"/>
                <a:gd name="connsiteY12" fmla="*/ 16000 h 262327"/>
                <a:gd name="connsiteX13" fmla="*/ 298056 w 321672"/>
                <a:gd name="connsiteY13" fmla="*/ 11482 h 2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1672" h="262327">
                  <a:moveTo>
                    <a:pt x="298056" y="11482"/>
                  </a:moveTo>
                  <a:cubicBezTo>
                    <a:pt x="305985" y="33137"/>
                    <a:pt x="313658" y="54026"/>
                    <a:pt x="321673" y="75766"/>
                  </a:cubicBezTo>
                  <a:cubicBezTo>
                    <a:pt x="298908" y="71845"/>
                    <a:pt x="276912" y="68008"/>
                    <a:pt x="254062" y="64086"/>
                  </a:cubicBezTo>
                  <a:cubicBezTo>
                    <a:pt x="256023" y="61528"/>
                    <a:pt x="257643" y="59397"/>
                    <a:pt x="259263" y="57351"/>
                  </a:cubicBezTo>
                  <a:cubicBezTo>
                    <a:pt x="263186" y="52320"/>
                    <a:pt x="262417" y="49336"/>
                    <a:pt x="256450" y="47205"/>
                  </a:cubicBezTo>
                  <a:cubicBezTo>
                    <a:pt x="234879" y="39361"/>
                    <a:pt x="212627" y="35865"/>
                    <a:pt x="189778" y="37912"/>
                  </a:cubicBezTo>
                  <a:cubicBezTo>
                    <a:pt x="132313" y="43027"/>
                    <a:pt x="88234" y="70480"/>
                    <a:pt x="59161" y="120357"/>
                  </a:cubicBezTo>
                  <a:cubicBezTo>
                    <a:pt x="37846" y="156848"/>
                    <a:pt x="32816" y="196322"/>
                    <a:pt x="41768" y="237673"/>
                  </a:cubicBezTo>
                  <a:cubicBezTo>
                    <a:pt x="45008" y="252423"/>
                    <a:pt x="35885" y="263506"/>
                    <a:pt x="21732" y="262227"/>
                  </a:cubicBezTo>
                  <a:cubicBezTo>
                    <a:pt x="14059" y="261545"/>
                    <a:pt x="8006" y="256259"/>
                    <a:pt x="5960" y="247733"/>
                  </a:cubicBezTo>
                  <a:cubicBezTo>
                    <a:pt x="-3248" y="209879"/>
                    <a:pt x="-2054" y="172109"/>
                    <a:pt x="11416" y="135703"/>
                  </a:cubicBezTo>
                  <a:cubicBezTo>
                    <a:pt x="38699" y="62040"/>
                    <a:pt x="91645" y="17449"/>
                    <a:pt x="168804" y="3041"/>
                  </a:cubicBezTo>
                  <a:cubicBezTo>
                    <a:pt x="206403" y="-3951"/>
                    <a:pt x="243149" y="1421"/>
                    <a:pt x="278531" y="16000"/>
                  </a:cubicBezTo>
                  <a:cubicBezTo>
                    <a:pt x="289445" y="20263"/>
                    <a:pt x="289445" y="20348"/>
                    <a:pt x="298056" y="11482"/>
                  </a:cubicBezTo>
                  <a:close/>
                </a:path>
              </a:pathLst>
            </a:custGeom>
            <a:solidFill>
              <a:srgbClr val="FBF9FB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24BFFD1C-846C-CFEB-B97F-2980F514D71B}"/>
                </a:ext>
              </a:extLst>
            </p:cNvPr>
            <p:cNvSpPr/>
            <p:nvPr/>
          </p:nvSpPr>
          <p:spPr>
            <a:xfrm>
              <a:off x="7827486" y="3980276"/>
              <a:ext cx="25138" cy="58408"/>
            </a:xfrm>
            <a:custGeom>
              <a:avLst/>
              <a:gdLst>
                <a:gd name="connsiteX0" fmla="*/ 25109 w 25138"/>
                <a:gd name="connsiteY0" fmla="*/ 29416 h 58408"/>
                <a:gd name="connsiteX1" fmla="*/ 23745 w 25138"/>
                <a:gd name="connsiteY1" fmla="*/ 47491 h 58408"/>
                <a:gd name="connsiteX2" fmla="*/ 12490 w 25138"/>
                <a:gd name="connsiteY2" fmla="*/ 58404 h 58408"/>
                <a:gd name="connsiteX3" fmla="*/ 1747 w 25138"/>
                <a:gd name="connsiteY3" fmla="*/ 47576 h 58408"/>
                <a:gd name="connsiteX4" fmla="*/ 1833 w 25138"/>
                <a:gd name="connsiteY4" fmla="*/ 10233 h 58408"/>
                <a:gd name="connsiteX5" fmla="*/ 12320 w 25138"/>
                <a:gd name="connsiteY5" fmla="*/ 1 h 58408"/>
                <a:gd name="connsiteX6" fmla="*/ 23659 w 25138"/>
                <a:gd name="connsiteY6" fmla="*/ 10147 h 58408"/>
                <a:gd name="connsiteX7" fmla="*/ 25109 w 25138"/>
                <a:gd name="connsiteY7" fmla="*/ 29416 h 5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38" h="58408">
                  <a:moveTo>
                    <a:pt x="25109" y="29416"/>
                  </a:moveTo>
                  <a:cubicBezTo>
                    <a:pt x="25193" y="35469"/>
                    <a:pt x="25193" y="41608"/>
                    <a:pt x="23745" y="47491"/>
                  </a:cubicBezTo>
                  <a:cubicBezTo>
                    <a:pt x="22124" y="54397"/>
                    <a:pt x="17776" y="58574"/>
                    <a:pt x="12490" y="58404"/>
                  </a:cubicBezTo>
                  <a:cubicBezTo>
                    <a:pt x="7375" y="58319"/>
                    <a:pt x="3026" y="54226"/>
                    <a:pt x="1747" y="47576"/>
                  </a:cubicBezTo>
                  <a:cubicBezTo>
                    <a:pt x="-554" y="35128"/>
                    <a:pt x="-639" y="22595"/>
                    <a:pt x="1833" y="10233"/>
                  </a:cubicBezTo>
                  <a:cubicBezTo>
                    <a:pt x="3112" y="3668"/>
                    <a:pt x="7289" y="1"/>
                    <a:pt x="12320" y="1"/>
                  </a:cubicBezTo>
                  <a:cubicBezTo>
                    <a:pt x="17861" y="-84"/>
                    <a:pt x="21954" y="3497"/>
                    <a:pt x="23659" y="10147"/>
                  </a:cubicBezTo>
                  <a:cubicBezTo>
                    <a:pt x="25193" y="16457"/>
                    <a:pt x="25193" y="22936"/>
                    <a:pt x="25109" y="29416"/>
                  </a:cubicBez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:a16="http://schemas.microsoft.com/office/drawing/2014/main" id="{9CB6854D-079D-691A-7F77-2C8E8690F469}"/>
                </a:ext>
              </a:extLst>
            </p:cNvPr>
            <p:cNvSpPr/>
            <p:nvPr/>
          </p:nvSpPr>
          <p:spPr>
            <a:xfrm>
              <a:off x="7762389" y="3980363"/>
              <a:ext cx="25323" cy="58329"/>
            </a:xfrm>
            <a:custGeom>
              <a:avLst/>
              <a:gdLst>
                <a:gd name="connsiteX0" fmla="*/ 25323 w 25323"/>
                <a:gd name="connsiteY0" fmla="*/ 28135 h 58329"/>
                <a:gd name="connsiteX1" fmla="*/ 23704 w 25323"/>
                <a:gd name="connsiteY1" fmla="*/ 48171 h 58329"/>
                <a:gd name="connsiteX2" fmla="*/ 13046 w 25323"/>
                <a:gd name="connsiteY2" fmla="*/ 58317 h 58329"/>
                <a:gd name="connsiteX3" fmla="*/ 2133 w 25323"/>
                <a:gd name="connsiteY3" fmla="*/ 48512 h 58329"/>
                <a:gd name="connsiteX4" fmla="*/ 2474 w 25323"/>
                <a:gd name="connsiteY4" fmla="*/ 8952 h 58329"/>
                <a:gd name="connsiteX5" fmla="*/ 12620 w 25323"/>
                <a:gd name="connsiteY5" fmla="*/ 0 h 58329"/>
                <a:gd name="connsiteX6" fmla="*/ 23533 w 25323"/>
                <a:gd name="connsiteY6" fmla="*/ 9037 h 58329"/>
                <a:gd name="connsiteX7" fmla="*/ 25323 w 25323"/>
                <a:gd name="connsiteY7" fmla="*/ 28135 h 58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23" h="58329">
                  <a:moveTo>
                    <a:pt x="25323" y="28135"/>
                  </a:moveTo>
                  <a:cubicBezTo>
                    <a:pt x="25153" y="35382"/>
                    <a:pt x="25579" y="41862"/>
                    <a:pt x="23704" y="48171"/>
                  </a:cubicBezTo>
                  <a:cubicBezTo>
                    <a:pt x="22083" y="53628"/>
                    <a:pt x="19355" y="57976"/>
                    <a:pt x="13046" y="58317"/>
                  </a:cubicBezTo>
                  <a:cubicBezTo>
                    <a:pt x="8016" y="58573"/>
                    <a:pt x="3583" y="54992"/>
                    <a:pt x="2133" y="48512"/>
                  </a:cubicBezTo>
                  <a:cubicBezTo>
                    <a:pt x="-766" y="35382"/>
                    <a:pt x="-766" y="22082"/>
                    <a:pt x="2474" y="8952"/>
                  </a:cubicBezTo>
                  <a:cubicBezTo>
                    <a:pt x="3753" y="3666"/>
                    <a:pt x="6908" y="0"/>
                    <a:pt x="12620" y="0"/>
                  </a:cubicBezTo>
                  <a:cubicBezTo>
                    <a:pt x="18503" y="0"/>
                    <a:pt x="21743" y="3666"/>
                    <a:pt x="23533" y="9037"/>
                  </a:cubicBezTo>
                  <a:cubicBezTo>
                    <a:pt x="25579" y="15602"/>
                    <a:pt x="25153" y="22253"/>
                    <a:pt x="25323" y="28135"/>
                  </a:cubicBez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id="{75A4205B-A0C0-ED06-4CF7-AF8E6251E07A}"/>
                </a:ext>
              </a:extLst>
            </p:cNvPr>
            <p:cNvSpPr/>
            <p:nvPr/>
          </p:nvSpPr>
          <p:spPr>
            <a:xfrm>
              <a:off x="7939729" y="4015149"/>
              <a:ext cx="13558" cy="26946"/>
            </a:xfrm>
            <a:custGeom>
              <a:avLst/>
              <a:gdLst>
                <a:gd name="connsiteX0" fmla="*/ 0 w 13558"/>
                <a:gd name="connsiteY0" fmla="*/ 13215 h 26946"/>
                <a:gd name="connsiteX1" fmla="*/ 1108 w 13558"/>
                <a:gd name="connsiteY1" fmla="*/ 3922 h 26946"/>
                <a:gd name="connsiteX2" fmla="*/ 6480 w 13558"/>
                <a:gd name="connsiteY2" fmla="*/ 0 h 26946"/>
                <a:gd name="connsiteX3" fmla="*/ 12022 w 13558"/>
                <a:gd name="connsiteY3" fmla="*/ 3581 h 26946"/>
                <a:gd name="connsiteX4" fmla="*/ 11766 w 13558"/>
                <a:gd name="connsiteY4" fmla="*/ 23787 h 26946"/>
                <a:gd name="connsiteX5" fmla="*/ 6565 w 13558"/>
                <a:gd name="connsiteY5" fmla="*/ 26942 h 26946"/>
                <a:gd name="connsiteX6" fmla="*/ 1108 w 13558"/>
                <a:gd name="connsiteY6" fmla="*/ 23020 h 26946"/>
                <a:gd name="connsiteX7" fmla="*/ 0 w 13558"/>
                <a:gd name="connsiteY7" fmla="*/ 13215 h 26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58" h="26946">
                  <a:moveTo>
                    <a:pt x="0" y="13215"/>
                  </a:moveTo>
                  <a:cubicBezTo>
                    <a:pt x="256" y="10060"/>
                    <a:pt x="-256" y="6906"/>
                    <a:pt x="1108" y="3922"/>
                  </a:cubicBezTo>
                  <a:cubicBezTo>
                    <a:pt x="2131" y="1620"/>
                    <a:pt x="3666" y="85"/>
                    <a:pt x="6480" y="0"/>
                  </a:cubicBezTo>
                  <a:cubicBezTo>
                    <a:pt x="9122" y="0"/>
                    <a:pt x="11254" y="1023"/>
                    <a:pt x="12022" y="3581"/>
                  </a:cubicBezTo>
                  <a:cubicBezTo>
                    <a:pt x="14153" y="10316"/>
                    <a:pt x="14068" y="17137"/>
                    <a:pt x="11766" y="23787"/>
                  </a:cubicBezTo>
                  <a:cubicBezTo>
                    <a:pt x="10998" y="26004"/>
                    <a:pt x="8866" y="27027"/>
                    <a:pt x="6565" y="26942"/>
                  </a:cubicBezTo>
                  <a:cubicBezTo>
                    <a:pt x="4007" y="26856"/>
                    <a:pt x="2217" y="25492"/>
                    <a:pt x="1108" y="23020"/>
                  </a:cubicBezTo>
                  <a:cubicBezTo>
                    <a:pt x="-256" y="19865"/>
                    <a:pt x="256" y="16540"/>
                    <a:pt x="0" y="13215"/>
                  </a:cubicBez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8" name="Freeform: Shape 587">
              <a:extLst>
                <a:ext uri="{FF2B5EF4-FFF2-40B4-BE49-F238E27FC236}">
                  <a16:creationId xmlns:a16="http://schemas.microsoft.com/office/drawing/2014/main" id="{FCF24E3C-7ED4-21F8-90BB-184DAF74CB70}"/>
                </a:ext>
              </a:extLst>
            </p:cNvPr>
            <p:cNvSpPr/>
            <p:nvPr/>
          </p:nvSpPr>
          <p:spPr>
            <a:xfrm>
              <a:off x="7885163" y="3976346"/>
              <a:ext cx="13598" cy="27126"/>
            </a:xfrm>
            <a:custGeom>
              <a:avLst/>
              <a:gdLst>
                <a:gd name="connsiteX0" fmla="*/ 0 w 13598"/>
                <a:gd name="connsiteY0" fmla="*/ 13055 h 27126"/>
                <a:gd name="connsiteX1" fmla="*/ 1023 w 13598"/>
                <a:gd name="connsiteY1" fmla="*/ 4700 h 27126"/>
                <a:gd name="connsiteX2" fmla="*/ 6906 w 13598"/>
                <a:gd name="connsiteY2" fmla="*/ 10 h 27126"/>
                <a:gd name="connsiteX3" fmla="*/ 12362 w 13598"/>
                <a:gd name="connsiteY3" fmla="*/ 4529 h 27126"/>
                <a:gd name="connsiteX4" fmla="*/ 12277 w 13598"/>
                <a:gd name="connsiteY4" fmla="*/ 23030 h 27126"/>
                <a:gd name="connsiteX5" fmla="*/ 6565 w 13598"/>
                <a:gd name="connsiteY5" fmla="*/ 27123 h 27126"/>
                <a:gd name="connsiteX6" fmla="*/ 852 w 13598"/>
                <a:gd name="connsiteY6" fmla="*/ 22263 h 27126"/>
                <a:gd name="connsiteX7" fmla="*/ 0 w 13598"/>
                <a:gd name="connsiteY7" fmla="*/ 13055 h 27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98" h="27126">
                  <a:moveTo>
                    <a:pt x="0" y="13055"/>
                  </a:moveTo>
                  <a:cubicBezTo>
                    <a:pt x="256" y="10497"/>
                    <a:pt x="341" y="7513"/>
                    <a:pt x="1023" y="4700"/>
                  </a:cubicBezTo>
                  <a:cubicBezTo>
                    <a:pt x="1705" y="1801"/>
                    <a:pt x="3581" y="-160"/>
                    <a:pt x="6906" y="10"/>
                  </a:cubicBezTo>
                  <a:cubicBezTo>
                    <a:pt x="9890" y="96"/>
                    <a:pt x="11595" y="1716"/>
                    <a:pt x="12362" y="4529"/>
                  </a:cubicBezTo>
                  <a:cubicBezTo>
                    <a:pt x="13983" y="10668"/>
                    <a:pt x="14068" y="16892"/>
                    <a:pt x="12277" y="23030"/>
                  </a:cubicBezTo>
                  <a:cubicBezTo>
                    <a:pt x="11510" y="25844"/>
                    <a:pt x="9549" y="27208"/>
                    <a:pt x="6565" y="27123"/>
                  </a:cubicBezTo>
                  <a:cubicBezTo>
                    <a:pt x="3325" y="27037"/>
                    <a:pt x="1364" y="25162"/>
                    <a:pt x="852" y="22263"/>
                  </a:cubicBezTo>
                  <a:cubicBezTo>
                    <a:pt x="256" y="19364"/>
                    <a:pt x="256" y="16380"/>
                    <a:pt x="0" y="13055"/>
                  </a:cubicBezTo>
                  <a:close/>
                </a:path>
              </a:pathLst>
            </a:custGeom>
            <a:solidFill>
              <a:srgbClr val="F29E17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89" name="Graphic 2">
              <a:extLst>
                <a:ext uri="{FF2B5EF4-FFF2-40B4-BE49-F238E27FC236}">
                  <a16:creationId xmlns:a16="http://schemas.microsoft.com/office/drawing/2014/main" id="{D1E2B7D3-0884-703B-74F3-570C09ED9386}"/>
                </a:ext>
              </a:extLst>
            </p:cNvPr>
            <p:cNvGrpSpPr/>
            <p:nvPr/>
          </p:nvGrpSpPr>
          <p:grpSpPr>
            <a:xfrm>
              <a:off x="7445654" y="4422856"/>
              <a:ext cx="753091" cy="106062"/>
              <a:chOff x="7445654" y="4422856"/>
              <a:chExt cx="753091" cy="106062"/>
            </a:xfrm>
            <a:solidFill>
              <a:srgbClr val="010202"/>
            </a:solidFill>
          </p:grpSpPr>
          <p:sp>
            <p:nvSpPr>
              <p:cNvPr id="590" name="Freeform: Shape 589">
                <a:extLst>
                  <a:ext uri="{FF2B5EF4-FFF2-40B4-BE49-F238E27FC236}">
                    <a16:creationId xmlns:a16="http://schemas.microsoft.com/office/drawing/2014/main" id="{61434CCB-99B9-8F66-B4E9-94E0E00F8594}"/>
                  </a:ext>
                </a:extLst>
              </p:cNvPr>
              <p:cNvSpPr/>
              <p:nvPr/>
            </p:nvSpPr>
            <p:spPr>
              <a:xfrm>
                <a:off x="7445654" y="4426437"/>
                <a:ext cx="62835" cy="82445"/>
              </a:xfrm>
              <a:custGeom>
                <a:avLst/>
                <a:gdLst>
                  <a:gd name="connsiteX0" fmla="*/ 62836 w 62835"/>
                  <a:gd name="connsiteY0" fmla="*/ 59510 h 82445"/>
                  <a:gd name="connsiteX1" fmla="*/ 35895 w 62835"/>
                  <a:gd name="connsiteY1" fmla="*/ 82445 h 82445"/>
                  <a:gd name="connsiteX2" fmla="*/ 0 w 62835"/>
                  <a:gd name="connsiteY2" fmla="*/ 82445 h 82445"/>
                  <a:gd name="connsiteX3" fmla="*/ 0 w 62835"/>
                  <a:gd name="connsiteY3" fmla="*/ 0 h 82445"/>
                  <a:gd name="connsiteX4" fmla="*/ 35468 w 62835"/>
                  <a:gd name="connsiteY4" fmla="*/ 0 h 82445"/>
                  <a:gd name="connsiteX5" fmla="*/ 60704 w 62835"/>
                  <a:gd name="connsiteY5" fmla="*/ 19780 h 82445"/>
                  <a:gd name="connsiteX6" fmla="*/ 43994 w 62835"/>
                  <a:gd name="connsiteY6" fmla="*/ 38622 h 82445"/>
                  <a:gd name="connsiteX7" fmla="*/ 62836 w 62835"/>
                  <a:gd name="connsiteY7" fmla="*/ 59510 h 82445"/>
                  <a:gd name="connsiteX8" fmla="*/ 9294 w 62835"/>
                  <a:gd name="connsiteY8" fmla="*/ 8355 h 82445"/>
                  <a:gd name="connsiteX9" fmla="*/ 9294 w 62835"/>
                  <a:gd name="connsiteY9" fmla="*/ 34956 h 82445"/>
                  <a:gd name="connsiteX10" fmla="*/ 33763 w 62835"/>
                  <a:gd name="connsiteY10" fmla="*/ 34956 h 82445"/>
                  <a:gd name="connsiteX11" fmla="*/ 51155 w 62835"/>
                  <a:gd name="connsiteY11" fmla="*/ 20803 h 82445"/>
                  <a:gd name="connsiteX12" fmla="*/ 35383 w 62835"/>
                  <a:gd name="connsiteY12" fmla="*/ 8355 h 82445"/>
                  <a:gd name="connsiteX13" fmla="*/ 9294 w 62835"/>
                  <a:gd name="connsiteY13" fmla="*/ 8355 h 82445"/>
                  <a:gd name="connsiteX14" fmla="*/ 53457 w 62835"/>
                  <a:gd name="connsiteY14" fmla="*/ 58743 h 82445"/>
                  <a:gd name="connsiteX15" fmla="*/ 33678 w 62835"/>
                  <a:gd name="connsiteY15" fmla="*/ 43226 h 82445"/>
                  <a:gd name="connsiteX16" fmla="*/ 9294 w 62835"/>
                  <a:gd name="connsiteY16" fmla="*/ 43226 h 82445"/>
                  <a:gd name="connsiteX17" fmla="*/ 9294 w 62835"/>
                  <a:gd name="connsiteY17" fmla="*/ 74090 h 82445"/>
                  <a:gd name="connsiteX18" fmla="*/ 35895 w 62835"/>
                  <a:gd name="connsiteY18" fmla="*/ 74090 h 82445"/>
                  <a:gd name="connsiteX19" fmla="*/ 53457 w 62835"/>
                  <a:gd name="connsiteY19" fmla="*/ 58743 h 82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2835" h="82445">
                    <a:moveTo>
                      <a:pt x="62836" y="59510"/>
                    </a:moveTo>
                    <a:cubicBezTo>
                      <a:pt x="62836" y="72470"/>
                      <a:pt x="51326" y="82445"/>
                      <a:pt x="35895" y="82445"/>
                    </a:cubicBezTo>
                    <a:lnTo>
                      <a:pt x="0" y="82445"/>
                    </a:lnTo>
                    <a:lnTo>
                      <a:pt x="0" y="0"/>
                    </a:lnTo>
                    <a:lnTo>
                      <a:pt x="35468" y="0"/>
                    </a:lnTo>
                    <a:cubicBezTo>
                      <a:pt x="50986" y="0"/>
                      <a:pt x="60704" y="8099"/>
                      <a:pt x="60704" y="19780"/>
                    </a:cubicBezTo>
                    <a:cubicBezTo>
                      <a:pt x="60704" y="27538"/>
                      <a:pt x="56441" y="36406"/>
                      <a:pt x="43994" y="38622"/>
                    </a:cubicBezTo>
                    <a:cubicBezTo>
                      <a:pt x="57124" y="40839"/>
                      <a:pt x="62836" y="50388"/>
                      <a:pt x="62836" y="59510"/>
                    </a:cubicBezTo>
                    <a:close/>
                    <a:moveTo>
                      <a:pt x="9294" y="8355"/>
                    </a:moveTo>
                    <a:lnTo>
                      <a:pt x="9294" y="34956"/>
                    </a:lnTo>
                    <a:lnTo>
                      <a:pt x="33763" y="34956"/>
                    </a:lnTo>
                    <a:cubicBezTo>
                      <a:pt x="45614" y="34956"/>
                      <a:pt x="51155" y="28135"/>
                      <a:pt x="51155" y="20803"/>
                    </a:cubicBezTo>
                    <a:cubicBezTo>
                      <a:pt x="51155" y="13300"/>
                      <a:pt x="45188" y="8355"/>
                      <a:pt x="35383" y="8355"/>
                    </a:cubicBezTo>
                    <a:lnTo>
                      <a:pt x="9294" y="8355"/>
                    </a:lnTo>
                    <a:close/>
                    <a:moveTo>
                      <a:pt x="53457" y="58743"/>
                    </a:moveTo>
                    <a:cubicBezTo>
                      <a:pt x="53457" y="52264"/>
                      <a:pt x="49194" y="43226"/>
                      <a:pt x="33678" y="43226"/>
                    </a:cubicBezTo>
                    <a:lnTo>
                      <a:pt x="9294" y="43226"/>
                    </a:lnTo>
                    <a:lnTo>
                      <a:pt x="9294" y="74090"/>
                    </a:lnTo>
                    <a:lnTo>
                      <a:pt x="35895" y="74090"/>
                    </a:lnTo>
                    <a:cubicBezTo>
                      <a:pt x="45869" y="74090"/>
                      <a:pt x="53457" y="67525"/>
                      <a:pt x="53457" y="58743"/>
                    </a:cubicBez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1" name="Freeform: Shape 590">
                <a:extLst>
                  <a:ext uri="{FF2B5EF4-FFF2-40B4-BE49-F238E27FC236}">
                    <a16:creationId xmlns:a16="http://schemas.microsoft.com/office/drawing/2014/main" id="{9A84B9EC-76B8-26BA-CF03-C2C32CE75479}"/>
                  </a:ext>
                </a:extLst>
              </p:cNvPr>
              <p:cNvSpPr/>
              <p:nvPr/>
            </p:nvSpPr>
            <p:spPr>
              <a:xfrm>
                <a:off x="7523752" y="4422856"/>
                <a:ext cx="13470" cy="86026"/>
              </a:xfrm>
              <a:custGeom>
                <a:avLst/>
                <a:gdLst>
                  <a:gd name="connsiteX0" fmla="*/ 0 w 13470"/>
                  <a:gd name="connsiteY0" fmla="*/ 6565 h 86026"/>
                  <a:gd name="connsiteX1" fmla="*/ 6736 w 13470"/>
                  <a:gd name="connsiteY1" fmla="*/ 0 h 86026"/>
                  <a:gd name="connsiteX2" fmla="*/ 13471 w 13470"/>
                  <a:gd name="connsiteY2" fmla="*/ 6565 h 86026"/>
                  <a:gd name="connsiteX3" fmla="*/ 6736 w 13470"/>
                  <a:gd name="connsiteY3" fmla="*/ 13300 h 86026"/>
                  <a:gd name="connsiteX4" fmla="*/ 0 w 13470"/>
                  <a:gd name="connsiteY4" fmla="*/ 6565 h 86026"/>
                  <a:gd name="connsiteX5" fmla="*/ 2046 w 13470"/>
                  <a:gd name="connsiteY5" fmla="*/ 26004 h 86026"/>
                  <a:gd name="connsiteX6" fmla="*/ 11084 w 13470"/>
                  <a:gd name="connsiteY6" fmla="*/ 26004 h 86026"/>
                  <a:gd name="connsiteX7" fmla="*/ 11084 w 13470"/>
                  <a:gd name="connsiteY7" fmla="*/ 86026 h 86026"/>
                  <a:gd name="connsiteX8" fmla="*/ 2046 w 13470"/>
                  <a:gd name="connsiteY8" fmla="*/ 86026 h 86026"/>
                  <a:gd name="connsiteX9" fmla="*/ 2046 w 13470"/>
                  <a:gd name="connsiteY9" fmla="*/ 26004 h 8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70" h="86026">
                    <a:moveTo>
                      <a:pt x="0" y="6565"/>
                    </a:moveTo>
                    <a:cubicBezTo>
                      <a:pt x="0" y="2814"/>
                      <a:pt x="2899" y="0"/>
                      <a:pt x="6736" y="0"/>
                    </a:cubicBezTo>
                    <a:cubicBezTo>
                      <a:pt x="10487" y="0"/>
                      <a:pt x="13471" y="2814"/>
                      <a:pt x="13471" y="6565"/>
                    </a:cubicBezTo>
                    <a:cubicBezTo>
                      <a:pt x="13471" y="10316"/>
                      <a:pt x="10487" y="13300"/>
                      <a:pt x="6736" y="13300"/>
                    </a:cubicBezTo>
                    <a:cubicBezTo>
                      <a:pt x="2899" y="13300"/>
                      <a:pt x="0" y="10316"/>
                      <a:pt x="0" y="6565"/>
                    </a:cubicBezTo>
                    <a:close/>
                    <a:moveTo>
                      <a:pt x="2046" y="26004"/>
                    </a:moveTo>
                    <a:lnTo>
                      <a:pt x="11084" y="26004"/>
                    </a:lnTo>
                    <a:lnTo>
                      <a:pt x="11084" y="86026"/>
                    </a:lnTo>
                    <a:lnTo>
                      <a:pt x="2046" y="86026"/>
                    </a:lnTo>
                    <a:lnTo>
                      <a:pt x="2046" y="26004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2" name="Freeform: Shape 591">
                <a:extLst>
                  <a:ext uri="{FF2B5EF4-FFF2-40B4-BE49-F238E27FC236}">
                    <a16:creationId xmlns:a16="http://schemas.microsoft.com/office/drawing/2014/main" id="{469AEA5C-E92B-5B27-4D3F-B9731A4FFC9F}"/>
                  </a:ext>
                </a:extLst>
              </p:cNvPr>
              <p:cNvSpPr/>
              <p:nvPr/>
            </p:nvSpPr>
            <p:spPr>
              <a:xfrm>
                <a:off x="7551887" y="4447666"/>
                <a:ext cx="62920" cy="62409"/>
              </a:xfrm>
              <a:custGeom>
                <a:avLst/>
                <a:gdLst>
                  <a:gd name="connsiteX0" fmla="*/ 0 w 62920"/>
                  <a:gd name="connsiteY0" fmla="*/ 31205 h 62409"/>
                  <a:gd name="connsiteX1" fmla="*/ 31460 w 62920"/>
                  <a:gd name="connsiteY1" fmla="*/ 0 h 62409"/>
                  <a:gd name="connsiteX2" fmla="*/ 62921 w 62920"/>
                  <a:gd name="connsiteY2" fmla="*/ 31205 h 62409"/>
                  <a:gd name="connsiteX3" fmla="*/ 31460 w 62920"/>
                  <a:gd name="connsiteY3" fmla="*/ 62409 h 62409"/>
                  <a:gd name="connsiteX4" fmla="*/ 0 w 62920"/>
                  <a:gd name="connsiteY4" fmla="*/ 31205 h 62409"/>
                  <a:gd name="connsiteX5" fmla="*/ 53542 w 62920"/>
                  <a:gd name="connsiteY5" fmla="*/ 31205 h 62409"/>
                  <a:gd name="connsiteX6" fmla="*/ 31375 w 62920"/>
                  <a:gd name="connsiteY6" fmla="*/ 8014 h 62409"/>
                  <a:gd name="connsiteX7" fmla="*/ 9208 w 62920"/>
                  <a:gd name="connsiteY7" fmla="*/ 31205 h 62409"/>
                  <a:gd name="connsiteX8" fmla="*/ 31375 w 62920"/>
                  <a:gd name="connsiteY8" fmla="*/ 54395 h 62409"/>
                  <a:gd name="connsiteX9" fmla="*/ 53542 w 62920"/>
                  <a:gd name="connsiteY9" fmla="*/ 31205 h 62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920" h="62409">
                    <a:moveTo>
                      <a:pt x="0" y="31205"/>
                    </a:moveTo>
                    <a:cubicBezTo>
                      <a:pt x="0" y="13300"/>
                      <a:pt x="13556" y="0"/>
                      <a:pt x="31460" y="0"/>
                    </a:cubicBezTo>
                    <a:cubicBezTo>
                      <a:pt x="49364" y="0"/>
                      <a:pt x="62921" y="13300"/>
                      <a:pt x="62921" y="31205"/>
                    </a:cubicBezTo>
                    <a:cubicBezTo>
                      <a:pt x="62921" y="49109"/>
                      <a:pt x="49364" y="62409"/>
                      <a:pt x="31460" y="62409"/>
                    </a:cubicBezTo>
                    <a:cubicBezTo>
                      <a:pt x="13471" y="62409"/>
                      <a:pt x="0" y="49109"/>
                      <a:pt x="0" y="31205"/>
                    </a:cubicBezTo>
                    <a:close/>
                    <a:moveTo>
                      <a:pt x="53542" y="31205"/>
                    </a:moveTo>
                    <a:cubicBezTo>
                      <a:pt x="53542" y="17904"/>
                      <a:pt x="43993" y="8014"/>
                      <a:pt x="31375" y="8014"/>
                    </a:cubicBezTo>
                    <a:cubicBezTo>
                      <a:pt x="18757" y="8014"/>
                      <a:pt x="9208" y="17904"/>
                      <a:pt x="9208" y="31205"/>
                    </a:cubicBezTo>
                    <a:cubicBezTo>
                      <a:pt x="9208" y="44505"/>
                      <a:pt x="18757" y="54395"/>
                      <a:pt x="31375" y="54395"/>
                    </a:cubicBezTo>
                    <a:cubicBezTo>
                      <a:pt x="43993" y="54395"/>
                      <a:pt x="53542" y="44505"/>
                      <a:pt x="53542" y="31205"/>
                    </a:cubicBez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3" name="Freeform: Shape 592">
                <a:extLst>
                  <a:ext uri="{FF2B5EF4-FFF2-40B4-BE49-F238E27FC236}">
                    <a16:creationId xmlns:a16="http://schemas.microsoft.com/office/drawing/2014/main" id="{DCF1104E-5EBB-79C0-F923-41A47D53BCD2}"/>
                  </a:ext>
                </a:extLst>
              </p:cNvPr>
              <p:cNvSpPr/>
              <p:nvPr/>
            </p:nvSpPr>
            <p:spPr>
              <a:xfrm>
                <a:off x="7625891" y="4447581"/>
                <a:ext cx="49109" cy="62494"/>
              </a:xfrm>
              <a:custGeom>
                <a:avLst/>
                <a:gdLst>
                  <a:gd name="connsiteX0" fmla="*/ 49109 w 49109"/>
                  <a:gd name="connsiteY0" fmla="*/ 22935 h 62494"/>
                  <a:gd name="connsiteX1" fmla="*/ 49109 w 49109"/>
                  <a:gd name="connsiteY1" fmla="*/ 61301 h 62494"/>
                  <a:gd name="connsiteX2" fmla="*/ 40072 w 49109"/>
                  <a:gd name="connsiteY2" fmla="*/ 61301 h 62494"/>
                  <a:gd name="connsiteX3" fmla="*/ 40072 w 49109"/>
                  <a:gd name="connsiteY3" fmla="*/ 53798 h 62494"/>
                  <a:gd name="connsiteX4" fmla="*/ 22167 w 49109"/>
                  <a:gd name="connsiteY4" fmla="*/ 62495 h 62494"/>
                  <a:gd name="connsiteX5" fmla="*/ 0 w 49109"/>
                  <a:gd name="connsiteY5" fmla="*/ 42800 h 62494"/>
                  <a:gd name="connsiteX6" fmla="*/ 21997 w 49109"/>
                  <a:gd name="connsiteY6" fmla="*/ 23105 h 62494"/>
                  <a:gd name="connsiteX7" fmla="*/ 39987 w 49109"/>
                  <a:gd name="connsiteY7" fmla="*/ 31375 h 62494"/>
                  <a:gd name="connsiteX8" fmla="*/ 39987 w 49109"/>
                  <a:gd name="connsiteY8" fmla="*/ 23105 h 62494"/>
                  <a:gd name="connsiteX9" fmla="*/ 23275 w 49109"/>
                  <a:gd name="connsiteY9" fmla="*/ 8014 h 62494"/>
                  <a:gd name="connsiteX10" fmla="*/ 5883 w 49109"/>
                  <a:gd name="connsiteY10" fmla="*/ 12959 h 62494"/>
                  <a:gd name="connsiteX11" fmla="*/ 5883 w 49109"/>
                  <a:gd name="connsiteY11" fmla="*/ 3155 h 62494"/>
                  <a:gd name="connsiteX12" fmla="*/ 24640 w 49109"/>
                  <a:gd name="connsiteY12" fmla="*/ 0 h 62494"/>
                  <a:gd name="connsiteX13" fmla="*/ 49109 w 49109"/>
                  <a:gd name="connsiteY13" fmla="*/ 22935 h 62494"/>
                  <a:gd name="connsiteX14" fmla="*/ 40072 w 49109"/>
                  <a:gd name="connsiteY14" fmla="*/ 46466 h 62494"/>
                  <a:gd name="connsiteX15" fmla="*/ 40072 w 49109"/>
                  <a:gd name="connsiteY15" fmla="*/ 39134 h 62494"/>
                  <a:gd name="connsiteX16" fmla="*/ 24044 w 49109"/>
                  <a:gd name="connsiteY16" fmla="*/ 30267 h 62494"/>
                  <a:gd name="connsiteX17" fmla="*/ 9294 w 49109"/>
                  <a:gd name="connsiteY17" fmla="*/ 42715 h 62494"/>
                  <a:gd name="connsiteX18" fmla="*/ 24044 w 49109"/>
                  <a:gd name="connsiteY18" fmla="*/ 55163 h 62494"/>
                  <a:gd name="connsiteX19" fmla="*/ 40072 w 49109"/>
                  <a:gd name="connsiteY19" fmla="*/ 46466 h 62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9109" h="62494">
                    <a:moveTo>
                      <a:pt x="49109" y="22935"/>
                    </a:moveTo>
                    <a:lnTo>
                      <a:pt x="49109" y="61301"/>
                    </a:lnTo>
                    <a:lnTo>
                      <a:pt x="40072" y="61301"/>
                    </a:lnTo>
                    <a:lnTo>
                      <a:pt x="40072" y="53798"/>
                    </a:lnTo>
                    <a:cubicBezTo>
                      <a:pt x="34530" y="60278"/>
                      <a:pt x="28221" y="62495"/>
                      <a:pt x="22167" y="62495"/>
                    </a:cubicBezTo>
                    <a:cubicBezTo>
                      <a:pt x="8953" y="62495"/>
                      <a:pt x="0" y="54140"/>
                      <a:pt x="0" y="42800"/>
                    </a:cubicBezTo>
                    <a:cubicBezTo>
                      <a:pt x="0" y="31631"/>
                      <a:pt x="8953" y="23105"/>
                      <a:pt x="21997" y="23105"/>
                    </a:cubicBezTo>
                    <a:cubicBezTo>
                      <a:pt x="28392" y="23105"/>
                      <a:pt x="34616" y="25578"/>
                      <a:pt x="39987" y="31375"/>
                    </a:cubicBezTo>
                    <a:lnTo>
                      <a:pt x="39987" y="23105"/>
                    </a:lnTo>
                    <a:cubicBezTo>
                      <a:pt x="39987" y="13215"/>
                      <a:pt x="33849" y="8014"/>
                      <a:pt x="23275" y="8014"/>
                    </a:cubicBezTo>
                    <a:cubicBezTo>
                      <a:pt x="18587" y="8014"/>
                      <a:pt x="13301" y="9208"/>
                      <a:pt x="5883" y="12959"/>
                    </a:cubicBezTo>
                    <a:lnTo>
                      <a:pt x="5883" y="3155"/>
                    </a:lnTo>
                    <a:cubicBezTo>
                      <a:pt x="13641" y="768"/>
                      <a:pt x="19781" y="0"/>
                      <a:pt x="24640" y="0"/>
                    </a:cubicBezTo>
                    <a:cubicBezTo>
                      <a:pt x="40413" y="85"/>
                      <a:pt x="49109" y="8185"/>
                      <a:pt x="49109" y="22935"/>
                    </a:cubicBezTo>
                    <a:close/>
                    <a:moveTo>
                      <a:pt x="40072" y="46466"/>
                    </a:moveTo>
                    <a:lnTo>
                      <a:pt x="40072" y="39134"/>
                    </a:lnTo>
                    <a:cubicBezTo>
                      <a:pt x="34530" y="31972"/>
                      <a:pt x="28647" y="30267"/>
                      <a:pt x="24044" y="30267"/>
                    </a:cubicBezTo>
                    <a:cubicBezTo>
                      <a:pt x="15432" y="30267"/>
                      <a:pt x="9294" y="35638"/>
                      <a:pt x="9294" y="42715"/>
                    </a:cubicBezTo>
                    <a:cubicBezTo>
                      <a:pt x="9294" y="49877"/>
                      <a:pt x="15518" y="55163"/>
                      <a:pt x="24044" y="55163"/>
                    </a:cubicBezTo>
                    <a:cubicBezTo>
                      <a:pt x="28647" y="55333"/>
                      <a:pt x="34616" y="53543"/>
                      <a:pt x="40072" y="46466"/>
                    </a:cubicBez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4" name="Freeform: Shape 593">
                <a:extLst>
                  <a:ext uri="{FF2B5EF4-FFF2-40B4-BE49-F238E27FC236}">
                    <a16:creationId xmlns:a16="http://schemas.microsoft.com/office/drawing/2014/main" id="{86CC759A-D82B-4CFF-A1CB-069B69250C6B}"/>
                  </a:ext>
                </a:extLst>
              </p:cNvPr>
              <p:cNvSpPr/>
              <p:nvPr/>
            </p:nvSpPr>
            <p:spPr>
              <a:xfrm>
                <a:off x="7685061" y="4448860"/>
                <a:ext cx="58572" cy="60021"/>
              </a:xfrm>
              <a:custGeom>
                <a:avLst/>
                <a:gdLst>
                  <a:gd name="connsiteX0" fmla="*/ 58573 w 58572"/>
                  <a:gd name="connsiteY0" fmla="*/ 0 h 60021"/>
                  <a:gd name="connsiteX1" fmla="*/ 35041 w 58572"/>
                  <a:gd name="connsiteY1" fmla="*/ 60022 h 60021"/>
                  <a:gd name="connsiteX2" fmla="*/ 23531 w 58572"/>
                  <a:gd name="connsiteY2" fmla="*/ 60022 h 60021"/>
                  <a:gd name="connsiteX3" fmla="*/ 0 w 58572"/>
                  <a:gd name="connsiteY3" fmla="*/ 0 h 60021"/>
                  <a:gd name="connsiteX4" fmla="*/ 10231 w 58572"/>
                  <a:gd name="connsiteY4" fmla="*/ 0 h 60021"/>
                  <a:gd name="connsiteX5" fmla="*/ 29329 w 58572"/>
                  <a:gd name="connsiteY5" fmla="*/ 51326 h 60021"/>
                  <a:gd name="connsiteX6" fmla="*/ 48426 w 58572"/>
                  <a:gd name="connsiteY6" fmla="*/ 0 h 60021"/>
                  <a:gd name="connsiteX7" fmla="*/ 58573 w 58572"/>
                  <a:gd name="connsiteY7" fmla="*/ 0 h 60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572" h="60021">
                    <a:moveTo>
                      <a:pt x="58573" y="0"/>
                    </a:moveTo>
                    <a:lnTo>
                      <a:pt x="35041" y="60022"/>
                    </a:lnTo>
                    <a:lnTo>
                      <a:pt x="23531" y="60022"/>
                    </a:lnTo>
                    <a:lnTo>
                      <a:pt x="0" y="0"/>
                    </a:lnTo>
                    <a:lnTo>
                      <a:pt x="10231" y="0"/>
                    </a:lnTo>
                    <a:lnTo>
                      <a:pt x="29329" y="51326"/>
                    </a:lnTo>
                    <a:lnTo>
                      <a:pt x="48426" y="0"/>
                    </a:lnTo>
                    <a:lnTo>
                      <a:pt x="58573" y="0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5" name="Freeform: Shape 594">
                <a:extLst>
                  <a:ext uri="{FF2B5EF4-FFF2-40B4-BE49-F238E27FC236}">
                    <a16:creationId xmlns:a16="http://schemas.microsoft.com/office/drawing/2014/main" id="{4FF66E78-DA23-394D-BCE7-C49FCABCF0CC}"/>
                  </a:ext>
                </a:extLst>
              </p:cNvPr>
              <p:cNvSpPr/>
              <p:nvPr/>
            </p:nvSpPr>
            <p:spPr>
              <a:xfrm>
                <a:off x="7749517" y="4447581"/>
                <a:ext cx="49109" cy="62494"/>
              </a:xfrm>
              <a:custGeom>
                <a:avLst/>
                <a:gdLst>
                  <a:gd name="connsiteX0" fmla="*/ 49109 w 49109"/>
                  <a:gd name="connsiteY0" fmla="*/ 22935 h 62494"/>
                  <a:gd name="connsiteX1" fmla="*/ 49109 w 49109"/>
                  <a:gd name="connsiteY1" fmla="*/ 61301 h 62494"/>
                  <a:gd name="connsiteX2" fmla="*/ 40072 w 49109"/>
                  <a:gd name="connsiteY2" fmla="*/ 61301 h 62494"/>
                  <a:gd name="connsiteX3" fmla="*/ 40072 w 49109"/>
                  <a:gd name="connsiteY3" fmla="*/ 53798 h 62494"/>
                  <a:gd name="connsiteX4" fmla="*/ 22167 w 49109"/>
                  <a:gd name="connsiteY4" fmla="*/ 62495 h 62494"/>
                  <a:gd name="connsiteX5" fmla="*/ 0 w 49109"/>
                  <a:gd name="connsiteY5" fmla="*/ 42800 h 62494"/>
                  <a:gd name="connsiteX6" fmla="*/ 21997 w 49109"/>
                  <a:gd name="connsiteY6" fmla="*/ 23105 h 62494"/>
                  <a:gd name="connsiteX7" fmla="*/ 39987 w 49109"/>
                  <a:gd name="connsiteY7" fmla="*/ 31375 h 62494"/>
                  <a:gd name="connsiteX8" fmla="*/ 39987 w 49109"/>
                  <a:gd name="connsiteY8" fmla="*/ 23105 h 62494"/>
                  <a:gd name="connsiteX9" fmla="*/ 23275 w 49109"/>
                  <a:gd name="connsiteY9" fmla="*/ 8014 h 62494"/>
                  <a:gd name="connsiteX10" fmla="*/ 5883 w 49109"/>
                  <a:gd name="connsiteY10" fmla="*/ 12959 h 62494"/>
                  <a:gd name="connsiteX11" fmla="*/ 5883 w 49109"/>
                  <a:gd name="connsiteY11" fmla="*/ 3155 h 62494"/>
                  <a:gd name="connsiteX12" fmla="*/ 24640 w 49109"/>
                  <a:gd name="connsiteY12" fmla="*/ 0 h 62494"/>
                  <a:gd name="connsiteX13" fmla="*/ 49109 w 49109"/>
                  <a:gd name="connsiteY13" fmla="*/ 22935 h 62494"/>
                  <a:gd name="connsiteX14" fmla="*/ 40072 w 49109"/>
                  <a:gd name="connsiteY14" fmla="*/ 46466 h 62494"/>
                  <a:gd name="connsiteX15" fmla="*/ 40072 w 49109"/>
                  <a:gd name="connsiteY15" fmla="*/ 39134 h 62494"/>
                  <a:gd name="connsiteX16" fmla="*/ 24044 w 49109"/>
                  <a:gd name="connsiteY16" fmla="*/ 30267 h 62494"/>
                  <a:gd name="connsiteX17" fmla="*/ 9294 w 49109"/>
                  <a:gd name="connsiteY17" fmla="*/ 42715 h 62494"/>
                  <a:gd name="connsiteX18" fmla="*/ 24044 w 49109"/>
                  <a:gd name="connsiteY18" fmla="*/ 55163 h 62494"/>
                  <a:gd name="connsiteX19" fmla="*/ 40072 w 49109"/>
                  <a:gd name="connsiteY19" fmla="*/ 46466 h 62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9109" h="62494">
                    <a:moveTo>
                      <a:pt x="49109" y="22935"/>
                    </a:moveTo>
                    <a:lnTo>
                      <a:pt x="49109" y="61301"/>
                    </a:lnTo>
                    <a:lnTo>
                      <a:pt x="40072" y="61301"/>
                    </a:lnTo>
                    <a:lnTo>
                      <a:pt x="40072" y="53798"/>
                    </a:lnTo>
                    <a:cubicBezTo>
                      <a:pt x="34530" y="60278"/>
                      <a:pt x="28221" y="62495"/>
                      <a:pt x="22167" y="62495"/>
                    </a:cubicBezTo>
                    <a:cubicBezTo>
                      <a:pt x="8953" y="62495"/>
                      <a:pt x="0" y="54140"/>
                      <a:pt x="0" y="42800"/>
                    </a:cubicBezTo>
                    <a:cubicBezTo>
                      <a:pt x="0" y="31631"/>
                      <a:pt x="8953" y="23105"/>
                      <a:pt x="21997" y="23105"/>
                    </a:cubicBezTo>
                    <a:cubicBezTo>
                      <a:pt x="28392" y="23105"/>
                      <a:pt x="34616" y="25578"/>
                      <a:pt x="39987" y="31375"/>
                    </a:cubicBezTo>
                    <a:lnTo>
                      <a:pt x="39987" y="23105"/>
                    </a:lnTo>
                    <a:cubicBezTo>
                      <a:pt x="39987" y="13215"/>
                      <a:pt x="33849" y="8014"/>
                      <a:pt x="23275" y="8014"/>
                    </a:cubicBezTo>
                    <a:cubicBezTo>
                      <a:pt x="18587" y="8014"/>
                      <a:pt x="13301" y="9208"/>
                      <a:pt x="5883" y="12959"/>
                    </a:cubicBezTo>
                    <a:lnTo>
                      <a:pt x="5883" y="3155"/>
                    </a:lnTo>
                    <a:cubicBezTo>
                      <a:pt x="13641" y="768"/>
                      <a:pt x="19781" y="0"/>
                      <a:pt x="24640" y="0"/>
                    </a:cubicBezTo>
                    <a:cubicBezTo>
                      <a:pt x="40413" y="85"/>
                      <a:pt x="49109" y="8185"/>
                      <a:pt x="49109" y="22935"/>
                    </a:cubicBezTo>
                    <a:close/>
                    <a:moveTo>
                      <a:pt x="40072" y="46466"/>
                    </a:moveTo>
                    <a:lnTo>
                      <a:pt x="40072" y="39134"/>
                    </a:lnTo>
                    <a:cubicBezTo>
                      <a:pt x="34530" y="31972"/>
                      <a:pt x="28647" y="30267"/>
                      <a:pt x="24044" y="30267"/>
                    </a:cubicBezTo>
                    <a:cubicBezTo>
                      <a:pt x="15432" y="30267"/>
                      <a:pt x="9294" y="35638"/>
                      <a:pt x="9294" y="42715"/>
                    </a:cubicBezTo>
                    <a:cubicBezTo>
                      <a:pt x="9294" y="49877"/>
                      <a:pt x="15518" y="55163"/>
                      <a:pt x="24044" y="55163"/>
                    </a:cubicBezTo>
                    <a:cubicBezTo>
                      <a:pt x="28647" y="55333"/>
                      <a:pt x="34616" y="53543"/>
                      <a:pt x="40072" y="46466"/>
                    </a:cubicBez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6" name="Freeform: Shape 595">
                <a:extLst>
                  <a:ext uri="{FF2B5EF4-FFF2-40B4-BE49-F238E27FC236}">
                    <a16:creationId xmlns:a16="http://schemas.microsoft.com/office/drawing/2014/main" id="{550582DA-DB59-F7CE-7843-328E05216A2E}"/>
                  </a:ext>
                </a:extLst>
              </p:cNvPr>
              <p:cNvSpPr/>
              <p:nvPr/>
            </p:nvSpPr>
            <p:spPr>
              <a:xfrm>
                <a:off x="7816871" y="4422856"/>
                <a:ext cx="13470" cy="86026"/>
              </a:xfrm>
              <a:custGeom>
                <a:avLst/>
                <a:gdLst>
                  <a:gd name="connsiteX0" fmla="*/ 0 w 13470"/>
                  <a:gd name="connsiteY0" fmla="*/ 6565 h 86026"/>
                  <a:gd name="connsiteX1" fmla="*/ 6736 w 13470"/>
                  <a:gd name="connsiteY1" fmla="*/ 0 h 86026"/>
                  <a:gd name="connsiteX2" fmla="*/ 13471 w 13470"/>
                  <a:gd name="connsiteY2" fmla="*/ 6565 h 86026"/>
                  <a:gd name="connsiteX3" fmla="*/ 6736 w 13470"/>
                  <a:gd name="connsiteY3" fmla="*/ 13300 h 86026"/>
                  <a:gd name="connsiteX4" fmla="*/ 0 w 13470"/>
                  <a:gd name="connsiteY4" fmla="*/ 6565 h 86026"/>
                  <a:gd name="connsiteX5" fmla="*/ 2131 w 13470"/>
                  <a:gd name="connsiteY5" fmla="*/ 26004 h 86026"/>
                  <a:gd name="connsiteX6" fmla="*/ 11169 w 13470"/>
                  <a:gd name="connsiteY6" fmla="*/ 26004 h 86026"/>
                  <a:gd name="connsiteX7" fmla="*/ 11169 w 13470"/>
                  <a:gd name="connsiteY7" fmla="*/ 86026 h 86026"/>
                  <a:gd name="connsiteX8" fmla="*/ 2131 w 13470"/>
                  <a:gd name="connsiteY8" fmla="*/ 86026 h 86026"/>
                  <a:gd name="connsiteX9" fmla="*/ 2131 w 13470"/>
                  <a:gd name="connsiteY9" fmla="*/ 26004 h 8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70" h="86026">
                    <a:moveTo>
                      <a:pt x="0" y="6565"/>
                    </a:moveTo>
                    <a:cubicBezTo>
                      <a:pt x="0" y="2814"/>
                      <a:pt x="2899" y="0"/>
                      <a:pt x="6736" y="0"/>
                    </a:cubicBezTo>
                    <a:cubicBezTo>
                      <a:pt x="10487" y="0"/>
                      <a:pt x="13471" y="2814"/>
                      <a:pt x="13471" y="6565"/>
                    </a:cubicBezTo>
                    <a:cubicBezTo>
                      <a:pt x="13471" y="10316"/>
                      <a:pt x="10487" y="13300"/>
                      <a:pt x="6736" y="13300"/>
                    </a:cubicBezTo>
                    <a:cubicBezTo>
                      <a:pt x="2984" y="13300"/>
                      <a:pt x="0" y="10316"/>
                      <a:pt x="0" y="6565"/>
                    </a:cubicBezTo>
                    <a:close/>
                    <a:moveTo>
                      <a:pt x="2131" y="26004"/>
                    </a:moveTo>
                    <a:lnTo>
                      <a:pt x="11169" y="26004"/>
                    </a:lnTo>
                    <a:lnTo>
                      <a:pt x="11169" y="86026"/>
                    </a:lnTo>
                    <a:lnTo>
                      <a:pt x="2131" y="86026"/>
                    </a:lnTo>
                    <a:lnTo>
                      <a:pt x="2131" y="26004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7" name="Freeform: Shape 596">
                <a:extLst>
                  <a:ext uri="{FF2B5EF4-FFF2-40B4-BE49-F238E27FC236}">
                    <a16:creationId xmlns:a16="http://schemas.microsoft.com/office/drawing/2014/main" id="{4E9B6C2A-78C1-EE75-CEF7-DEAB000E8BAF}"/>
                  </a:ext>
                </a:extLst>
              </p:cNvPr>
              <p:cNvSpPr/>
              <p:nvPr/>
            </p:nvSpPr>
            <p:spPr>
              <a:xfrm>
                <a:off x="7847991" y="4426437"/>
                <a:ext cx="9036" cy="82445"/>
              </a:xfrm>
              <a:custGeom>
                <a:avLst/>
                <a:gdLst>
                  <a:gd name="connsiteX0" fmla="*/ 0 w 9036"/>
                  <a:gd name="connsiteY0" fmla="*/ 0 h 82445"/>
                  <a:gd name="connsiteX1" fmla="*/ 9037 w 9036"/>
                  <a:gd name="connsiteY1" fmla="*/ 0 h 82445"/>
                  <a:gd name="connsiteX2" fmla="*/ 9037 w 9036"/>
                  <a:gd name="connsiteY2" fmla="*/ 82445 h 82445"/>
                  <a:gd name="connsiteX3" fmla="*/ 0 w 9036"/>
                  <a:gd name="connsiteY3" fmla="*/ 82445 h 82445"/>
                  <a:gd name="connsiteX4" fmla="*/ 0 w 9036"/>
                  <a:gd name="connsiteY4" fmla="*/ 0 h 82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36" h="82445">
                    <a:moveTo>
                      <a:pt x="0" y="0"/>
                    </a:moveTo>
                    <a:lnTo>
                      <a:pt x="9037" y="0"/>
                    </a:lnTo>
                    <a:lnTo>
                      <a:pt x="9037" y="82445"/>
                    </a:lnTo>
                    <a:lnTo>
                      <a:pt x="0" y="824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8" name="Freeform: Shape 597">
                <a:extLst>
                  <a:ext uri="{FF2B5EF4-FFF2-40B4-BE49-F238E27FC236}">
                    <a16:creationId xmlns:a16="http://schemas.microsoft.com/office/drawing/2014/main" id="{43F5067D-AFAE-8B8C-D72A-ABA44489714C}"/>
                  </a:ext>
                </a:extLst>
              </p:cNvPr>
              <p:cNvSpPr/>
              <p:nvPr/>
            </p:nvSpPr>
            <p:spPr>
              <a:xfrm>
                <a:off x="7871181" y="4447581"/>
                <a:ext cx="49109" cy="62494"/>
              </a:xfrm>
              <a:custGeom>
                <a:avLst/>
                <a:gdLst>
                  <a:gd name="connsiteX0" fmla="*/ 49109 w 49109"/>
                  <a:gd name="connsiteY0" fmla="*/ 22935 h 62494"/>
                  <a:gd name="connsiteX1" fmla="*/ 49109 w 49109"/>
                  <a:gd name="connsiteY1" fmla="*/ 61301 h 62494"/>
                  <a:gd name="connsiteX2" fmla="*/ 40072 w 49109"/>
                  <a:gd name="connsiteY2" fmla="*/ 61301 h 62494"/>
                  <a:gd name="connsiteX3" fmla="*/ 40072 w 49109"/>
                  <a:gd name="connsiteY3" fmla="*/ 53798 h 62494"/>
                  <a:gd name="connsiteX4" fmla="*/ 22167 w 49109"/>
                  <a:gd name="connsiteY4" fmla="*/ 62495 h 62494"/>
                  <a:gd name="connsiteX5" fmla="*/ 0 w 49109"/>
                  <a:gd name="connsiteY5" fmla="*/ 42800 h 62494"/>
                  <a:gd name="connsiteX6" fmla="*/ 21996 w 49109"/>
                  <a:gd name="connsiteY6" fmla="*/ 23105 h 62494"/>
                  <a:gd name="connsiteX7" fmla="*/ 39987 w 49109"/>
                  <a:gd name="connsiteY7" fmla="*/ 31375 h 62494"/>
                  <a:gd name="connsiteX8" fmla="*/ 39987 w 49109"/>
                  <a:gd name="connsiteY8" fmla="*/ 23105 h 62494"/>
                  <a:gd name="connsiteX9" fmla="*/ 23275 w 49109"/>
                  <a:gd name="connsiteY9" fmla="*/ 8014 h 62494"/>
                  <a:gd name="connsiteX10" fmla="*/ 5883 w 49109"/>
                  <a:gd name="connsiteY10" fmla="*/ 12959 h 62494"/>
                  <a:gd name="connsiteX11" fmla="*/ 5883 w 49109"/>
                  <a:gd name="connsiteY11" fmla="*/ 3155 h 62494"/>
                  <a:gd name="connsiteX12" fmla="*/ 24640 w 49109"/>
                  <a:gd name="connsiteY12" fmla="*/ 0 h 62494"/>
                  <a:gd name="connsiteX13" fmla="*/ 49109 w 49109"/>
                  <a:gd name="connsiteY13" fmla="*/ 22935 h 62494"/>
                  <a:gd name="connsiteX14" fmla="*/ 40072 w 49109"/>
                  <a:gd name="connsiteY14" fmla="*/ 46466 h 62494"/>
                  <a:gd name="connsiteX15" fmla="*/ 40072 w 49109"/>
                  <a:gd name="connsiteY15" fmla="*/ 39134 h 62494"/>
                  <a:gd name="connsiteX16" fmla="*/ 24044 w 49109"/>
                  <a:gd name="connsiteY16" fmla="*/ 30267 h 62494"/>
                  <a:gd name="connsiteX17" fmla="*/ 9293 w 49109"/>
                  <a:gd name="connsiteY17" fmla="*/ 42715 h 62494"/>
                  <a:gd name="connsiteX18" fmla="*/ 24044 w 49109"/>
                  <a:gd name="connsiteY18" fmla="*/ 55163 h 62494"/>
                  <a:gd name="connsiteX19" fmla="*/ 40072 w 49109"/>
                  <a:gd name="connsiteY19" fmla="*/ 46466 h 62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9109" h="62494">
                    <a:moveTo>
                      <a:pt x="49109" y="22935"/>
                    </a:moveTo>
                    <a:lnTo>
                      <a:pt x="49109" y="61301"/>
                    </a:lnTo>
                    <a:lnTo>
                      <a:pt x="40072" y="61301"/>
                    </a:lnTo>
                    <a:lnTo>
                      <a:pt x="40072" y="53798"/>
                    </a:lnTo>
                    <a:cubicBezTo>
                      <a:pt x="34530" y="60278"/>
                      <a:pt x="28221" y="62495"/>
                      <a:pt x="22167" y="62495"/>
                    </a:cubicBezTo>
                    <a:cubicBezTo>
                      <a:pt x="8953" y="62495"/>
                      <a:pt x="0" y="54140"/>
                      <a:pt x="0" y="42800"/>
                    </a:cubicBezTo>
                    <a:cubicBezTo>
                      <a:pt x="0" y="31631"/>
                      <a:pt x="8953" y="23105"/>
                      <a:pt x="21996" y="23105"/>
                    </a:cubicBezTo>
                    <a:cubicBezTo>
                      <a:pt x="28391" y="23105"/>
                      <a:pt x="34616" y="25578"/>
                      <a:pt x="39987" y="31375"/>
                    </a:cubicBezTo>
                    <a:lnTo>
                      <a:pt x="39987" y="23105"/>
                    </a:lnTo>
                    <a:cubicBezTo>
                      <a:pt x="39987" y="13215"/>
                      <a:pt x="33847" y="8014"/>
                      <a:pt x="23275" y="8014"/>
                    </a:cubicBezTo>
                    <a:cubicBezTo>
                      <a:pt x="18587" y="8014"/>
                      <a:pt x="13301" y="9208"/>
                      <a:pt x="5883" y="12959"/>
                    </a:cubicBezTo>
                    <a:lnTo>
                      <a:pt x="5883" y="3155"/>
                    </a:lnTo>
                    <a:cubicBezTo>
                      <a:pt x="13641" y="768"/>
                      <a:pt x="19781" y="0"/>
                      <a:pt x="24640" y="0"/>
                    </a:cubicBezTo>
                    <a:cubicBezTo>
                      <a:pt x="40413" y="85"/>
                      <a:pt x="49109" y="8185"/>
                      <a:pt x="49109" y="22935"/>
                    </a:cubicBezTo>
                    <a:close/>
                    <a:moveTo>
                      <a:pt x="40072" y="46466"/>
                    </a:moveTo>
                    <a:lnTo>
                      <a:pt x="40072" y="39134"/>
                    </a:lnTo>
                    <a:cubicBezTo>
                      <a:pt x="34530" y="31972"/>
                      <a:pt x="28647" y="30267"/>
                      <a:pt x="24044" y="30267"/>
                    </a:cubicBezTo>
                    <a:cubicBezTo>
                      <a:pt x="15432" y="30267"/>
                      <a:pt x="9293" y="35638"/>
                      <a:pt x="9293" y="42715"/>
                    </a:cubicBezTo>
                    <a:cubicBezTo>
                      <a:pt x="9293" y="49877"/>
                      <a:pt x="15518" y="55163"/>
                      <a:pt x="24044" y="55163"/>
                    </a:cubicBezTo>
                    <a:cubicBezTo>
                      <a:pt x="28647" y="55333"/>
                      <a:pt x="34616" y="53543"/>
                      <a:pt x="40072" y="46466"/>
                    </a:cubicBez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9" name="Freeform: Shape 598">
                <a:extLst>
                  <a:ext uri="{FF2B5EF4-FFF2-40B4-BE49-F238E27FC236}">
                    <a16:creationId xmlns:a16="http://schemas.microsoft.com/office/drawing/2014/main" id="{7DFCEB79-FE41-B0C6-524D-0A1094490F2D}"/>
                  </a:ext>
                </a:extLst>
              </p:cNvPr>
              <p:cNvSpPr/>
              <p:nvPr/>
            </p:nvSpPr>
            <p:spPr>
              <a:xfrm>
                <a:off x="7938621" y="4426522"/>
                <a:ext cx="58316" cy="83553"/>
              </a:xfrm>
              <a:custGeom>
                <a:avLst/>
                <a:gdLst>
                  <a:gd name="connsiteX0" fmla="*/ 58317 w 58316"/>
                  <a:gd name="connsiteY0" fmla="*/ 52349 h 83553"/>
                  <a:gd name="connsiteX1" fmla="*/ 29499 w 58316"/>
                  <a:gd name="connsiteY1" fmla="*/ 83553 h 83553"/>
                  <a:gd name="connsiteX2" fmla="*/ 9037 w 58316"/>
                  <a:gd name="connsiteY2" fmla="*/ 74175 h 83553"/>
                  <a:gd name="connsiteX3" fmla="*/ 9037 w 58316"/>
                  <a:gd name="connsiteY3" fmla="*/ 82445 h 83553"/>
                  <a:gd name="connsiteX4" fmla="*/ 0 w 58316"/>
                  <a:gd name="connsiteY4" fmla="*/ 82445 h 83553"/>
                  <a:gd name="connsiteX5" fmla="*/ 0 w 58316"/>
                  <a:gd name="connsiteY5" fmla="*/ 0 h 83553"/>
                  <a:gd name="connsiteX6" fmla="*/ 9037 w 58316"/>
                  <a:gd name="connsiteY6" fmla="*/ 0 h 83553"/>
                  <a:gd name="connsiteX7" fmla="*/ 9037 w 58316"/>
                  <a:gd name="connsiteY7" fmla="*/ 30608 h 83553"/>
                  <a:gd name="connsiteX8" fmla="*/ 29499 w 58316"/>
                  <a:gd name="connsiteY8" fmla="*/ 21229 h 83553"/>
                  <a:gd name="connsiteX9" fmla="*/ 58317 w 58316"/>
                  <a:gd name="connsiteY9" fmla="*/ 52349 h 83553"/>
                  <a:gd name="connsiteX10" fmla="*/ 49024 w 58316"/>
                  <a:gd name="connsiteY10" fmla="*/ 52178 h 83553"/>
                  <a:gd name="connsiteX11" fmla="*/ 27794 w 58316"/>
                  <a:gd name="connsiteY11" fmla="*/ 29073 h 83553"/>
                  <a:gd name="connsiteX12" fmla="*/ 8952 w 58316"/>
                  <a:gd name="connsiteY12" fmla="*/ 39645 h 83553"/>
                  <a:gd name="connsiteX13" fmla="*/ 8952 w 58316"/>
                  <a:gd name="connsiteY13" fmla="*/ 64967 h 83553"/>
                  <a:gd name="connsiteX14" fmla="*/ 27282 w 58316"/>
                  <a:gd name="connsiteY14" fmla="*/ 75454 h 83553"/>
                  <a:gd name="connsiteX15" fmla="*/ 49024 w 58316"/>
                  <a:gd name="connsiteY15" fmla="*/ 52178 h 83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316" h="83553">
                    <a:moveTo>
                      <a:pt x="58317" y="52349"/>
                    </a:moveTo>
                    <a:cubicBezTo>
                      <a:pt x="58317" y="70253"/>
                      <a:pt x="46551" y="83553"/>
                      <a:pt x="29499" y="83553"/>
                    </a:cubicBezTo>
                    <a:cubicBezTo>
                      <a:pt x="22167" y="83553"/>
                      <a:pt x="14664" y="80740"/>
                      <a:pt x="9037" y="74175"/>
                    </a:cubicBezTo>
                    <a:lnTo>
                      <a:pt x="9037" y="82445"/>
                    </a:lnTo>
                    <a:lnTo>
                      <a:pt x="0" y="82445"/>
                    </a:lnTo>
                    <a:lnTo>
                      <a:pt x="0" y="0"/>
                    </a:lnTo>
                    <a:lnTo>
                      <a:pt x="9037" y="0"/>
                    </a:lnTo>
                    <a:lnTo>
                      <a:pt x="9037" y="30608"/>
                    </a:lnTo>
                    <a:cubicBezTo>
                      <a:pt x="14664" y="24043"/>
                      <a:pt x="22252" y="21229"/>
                      <a:pt x="29499" y="21229"/>
                    </a:cubicBezTo>
                    <a:cubicBezTo>
                      <a:pt x="46380" y="21144"/>
                      <a:pt x="58317" y="34444"/>
                      <a:pt x="58317" y="52349"/>
                    </a:cubicBezTo>
                    <a:close/>
                    <a:moveTo>
                      <a:pt x="49024" y="52178"/>
                    </a:moveTo>
                    <a:cubicBezTo>
                      <a:pt x="49024" y="38963"/>
                      <a:pt x="40413" y="29073"/>
                      <a:pt x="27794" y="29073"/>
                    </a:cubicBezTo>
                    <a:cubicBezTo>
                      <a:pt x="21571" y="29073"/>
                      <a:pt x="14408" y="32057"/>
                      <a:pt x="8952" y="39645"/>
                    </a:cubicBezTo>
                    <a:lnTo>
                      <a:pt x="8952" y="64967"/>
                    </a:lnTo>
                    <a:cubicBezTo>
                      <a:pt x="14153" y="72385"/>
                      <a:pt x="20717" y="75454"/>
                      <a:pt x="27282" y="75454"/>
                    </a:cubicBezTo>
                    <a:cubicBezTo>
                      <a:pt x="40157" y="75539"/>
                      <a:pt x="49024" y="65564"/>
                      <a:pt x="49024" y="52178"/>
                    </a:cubicBez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0" name="Freeform: Shape 599">
                <a:extLst>
                  <a:ext uri="{FF2B5EF4-FFF2-40B4-BE49-F238E27FC236}">
                    <a16:creationId xmlns:a16="http://schemas.microsoft.com/office/drawing/2014/main" id="{0CDE924B-A60E-5E0F-6683-F71A4EE2D6D1}"/>
                  </a:ext>
                </a:extLst>
              </p:cNvPr>
              <p:cNvSpPr/>
              <p:nvPr/>
            </p:nvSpPr>
            <p:spPr>
              <a:xfrm>
                <a:off x="8011687" y="4422856"/>
                <a:ext cx="13471" cy="86026"/>
              </a:xfrm>
              <a:custGeom>
                <a:avLst/>
                <a:gdLst>
                  <a:gd name="connsiteX0" fmla="*/ 0 w 13471"/>
                  <a:gd name="connsiteY0" fmla="*/ 6565 h 86026"/>
                  <a:gd name="connsiteX1" fmla="*/ 6736 w 13471"/>
                  <a:gd name="connsiteY1" fmla="*/ 0 h 86026"/>
                  <a:gd name="connsiteX2" fmla="*/ 13472 w 13471"/>
                  <a:gd name="connsiteY2" fmla="*/ 6565 h 86026"/>
                  <a:gd name="connsiteX3" fmla="*/ 6736 w 13471"/>
                  <a:gd name="connsiteY3" fmla="*/ 13300 h 86026"/>
                  <a:gd name="connsiteX4" fmla="*/ 0 w 13471"/>
                  <a:gd name="connsiteY4" fmla="*/ 6565 h 86026"/>
                  <a:gd name="connsiteX5" fmla="*/ 2046 w 13471"/>
                  <a:gd name="connsiteY5" fmla="*/ 26004 h 86026"/>
                  <a:gd name="connsiteX6" fmla="*/ 11084 w 13471"/>
                  <a:gd name="connsiteY6" fmla="*/ 26004 h 86026"/>
                  <a:gd name="connsiteX7" fmla="*/ 11084 w 13471"/>
                  <a:gd name="connsiteY7" fmla="*/ 86026 h 86026"/>
                  <a:gd name="connsiteX8" fmla="*/ 2046 w 13471"/>
                  <a:gd name="connsiteY8" fmla="*/ 86026 h 86026"/>
                  <a:gd name="connsiteX9" fmla="*/ 2046 w 13471"/>
                  <a:gd name="connsiteY9" fmla="*/ 26004 h 8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71" h="86026">
                    <a:moveTo>
                      <a:pt x="0" y="6565"/>
                    </a:moveTo>
                    <a:cubicBezTo>
                      <a:pt x="0" y="2814"/>
                      <a:pt x="2900" y="0"/>
                      <a:pt x="6736" y="0"/>
                    </a:cubicBezTo>
                    <a:cubicBezTo>
                      <a:pt x="10487" y="0"/>
                      <a:pt x="13472" y="2814"/>
                      <a:pt x="13472" y="6565"/>
                    </a:cubicBezTo>
                    <a:cubicBezTo>
                      <a:pt x="13472" y="10316"/>
                      <a:pt x="10487" y="13300"/>
                      <a:pt x="6736" y="13300"/>
                    </a:cubicBezTo>
                    <a:cubicBezTo>
                      <a:pt x="2900" y="13300"/>
                      <a:pt x="0" y="10316"/>
                      <a:pt x="0" y="6565"/>
                    </a:cubicBezTo>
                    <a:close/>
                    <a:moveTo>
                      <a:pt x="2046" y="26004"/>
                    </a:moveTo>
                    <a:lnTo>
                      <a:pt x="11084" y="26004"/>
                    </a:lnTo>
                    <a:lnTo>
                      <a:pt x="11084" y="86026"/>
                    </a:lnTo>
                    <a:lnTo>
                      <a:pt x="2046" y="86026"/>
                    </a:lnTo>
                    <a:lnTo>
                      <a:pt x="2046" y="26004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1" name="Freeform: Shape 600">
                <a:extLst>
                  <a:ext uri="{FF2B5EF4-FFF2-40B4-BE49-F238E27FC236}">
                    <a16:creationId xmlns:a16="http://schemas.microsoft.com/office/drawing/2014/main" id="{B1CF989C-940C-249E-4A86-C3C5F297AE6E}"/>
                  </a:ext>
                </a:extLst>
              </p:cNvPr>
              <p:cNvSpPr/>
              <p:nvPr/>
            </p:nvSpPr>
            <p:spPr>
              <a:xfrm>
                <a:off x="8042721" y="4426437"/>
                <a:ext cx="9037" cy="82445"/>
              </a:xfrm>
              <a:custGeom>
                <a:avLst/>
                <a:gdLst>
                  <a:gd name="connsiteX0" fmla="*/ 0 w 9037"/>
                  <a:gd name="connsiteY0" fmla="*/ 0 h 82445"/>
                  <a:gd name="connsiteX1" fmla="*/ 9038 w 9037"/>
                  <a:gd name="connsiteY1" fmla="*/ 0 h 82445"/>
                  <a:gd name="connsiteX2" fmla="*/ 9038 w 9037"/>
                  <a:gd name="connsiteY2" fmla="*/ 82445 h 82445"/>
                  <a:gd name="connsiteX3" fmla="*/ 0 w 9037"/>
                  <a:gd name="connsiteY3" fmla="*/ 82445 h 82445"/>
                  <a:gd name="connsiteX4" fmla="*/ 0 w 9037"/>
                  <a:gd name="connsiteY4" fmla="*/ 0 h 82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37" h="82445">
                    <a:moveTo>
                      <a:pt x="0" y="0"/>
                    </a:moveTo>
                    <a:lnTo>
                      <a:pt x="9038" y="0"/>
                    </a:lnTo>
                    <a:lnTo>
                      <a:pt x="9038" y="82445"/>
                    </a:lnTo>
                    <a:lnTo>
                      <a:pt x="0" y="824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2" name="Freeform: Shape 601">
                <a:extLst>
                  <a:ext uri="{FF2B5EF4-FFF2-40B4-BE49-F238E27FC236}">
                    <a16:creationId xmlns:a16="http://schemas.microsoft.com/office/drawing/2014/main" id="{7BEAE931-68CF-BA73-D3EE-53E510617F9E}"/>
                  </a:ext>
                </a:extLst>
              </p:cNvPr>
              <p:cNvSpPr/>
              <p:nvPr/>
            </p:nvSpPr>
            <p:spPr>
              <a:xfrm>
                <a:off x="8069493" y="4422856"/>
                <a:ext cx="13470" cy="86026"/>
              </a:xfrm>
              <a:custGeom>
                <a:avLst/>
                <a:gdLst>
                  <a:gd name="connsiteX0" fmla="*/ 0 w 13470"/>
                  <a:gd name="connsiteY0" fmla="*/ 6565 h 86026"/>
                  <a:gd name="connsiteX1" fmla="*/ 6736 w 13470"/>
                  <a:gd name="connsiteY1" fmla="*/ 0 h 86026"/>
                  <a:gd name="connsiteX2" fmla="*/ 13471 w 13470"/>
                  <a:gd name="connsiteY2" fmla="*/ 6565 h 86026"/>
                  <a:gd name="connsiteX3" fmla="*/ 6736 w 13470"/>
                  <a:gd name="connsiteY3" fmla="*/ 13300 h 86026"/>
                  <a:gd name="connsiteX4" fmla="*/ 0 w 13470"/>
                  <a:gd name="connsiteY4" fmla="*/ 6565 h 86026"/>
                  <a:gd name="connsiteX5" fmla="*/ 2046 w 13470"/>
                  <a:gd name="connsiteY5" fmla="*/ 26004 h 86026"/>
                  <a:gd name="connsiteX6" fmla="*/ 11084 w 13470"/>
                  <a:gd name="connsiteY6" fmla="*/ 26004 h 86026"/>
                  <a:gd name="connsiteX7" fmla="*/ 11084 w 13470"/>
                  <a:gd name="connsiteY7" fmla="*/ 86026 h 86026"/>
                  <a:gd name="connsiteX8" fmla="*/ 2046 w 13470"/>
                  <a:gd name="connsiteY8" fmla="*/ 86026 h 86026"/>
                  <a:gd name="connsiteX9" fmla="*/ 2046 w 13470"/>
                  <a:gd name="connsiteY9" fmla="*/ 26004 h 8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70" h="86026">
                    <a:moveTo>
                      <a:pt x="0" y="6565"/>
                    </a:moveTo>
                    <a:cubicBezTo>
                      <a:pt x="0" y="2814"/>
                      <a:pt x="2899" y="0"/>
                      <a:pt x="6736" y="0"/>
                    </a:cubicBezTo>
                    <a:cubicBezTo>
                      <a:pt x="10487" y="0"/>
                      <a:pt x="13471" y="2814"/>
                      <a:pt x="13471" y="6565"/>
                    </a:cubicBezTo>
                    <a:cubicBezTo>
                      <a:pt x="13471" y="10316"/>
                      <a:pt x="10487" y="13300"/>
                      <a:pt x="6736" y="13300"/>
                    </a:cubicBezTo>
                    <a:cubicBezTo>
                      <a:pt x="2899" y="13300"/>
                      <a:pt x="0" y="10316"/>
                      <a:pt x="0" y="6565"/>
                    </a:cubicBezTo>
                    <a:close/>
                    <a:moveTo>
                      <a:pt x="2046" y="26004"/>
                    </a:moveTo>
                    <a:lnTo>
                      <a:pt x="11084" y="26004"/>
                    </a:lnTo>
                    <a:lnTo>
                      <a:pt x="11084" y="86026"/>
                    </a:lnTo>
                    <a:lnTo>
                      <a:pt x="2046" y="86026"/>
                    </a:lnTo>
                    <a:lnTo>
                      <a:pt x="2046" y="26004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3" name="Freeform: Shape 602">
                <a:extLst>
                  <a:ext uri="{FF2B5EF4-FFF2-40B4-BE49-F238E27FC236}">
                    <a16:creationId xmlns:a16="http://schemas.microsoft.com/office/drawing/2014/main" id="{4CBD6475-87DC-C321-4FB0-4FD4FCFDA643}"/>
                  </a:ext>
                </a:extLst>
              </p:cNvPr>
              <p:cNvSpPr/>
              <p:nvPr/>
            </p:nvSpPr>
            <p:spPr>
              <a:xfrm>
                <a:off x="8095838" y="4432831"/>
                <a:ext cx="38451" cy="77244"/>
              </a:xfrm>
              <a:custGeom>
                <a:avLst/>
                <a:gdLst>
                  <a:gd name="connsiteX0" fmla="*/ 18331 w 38451"/>
                  <a:gd name="connsiteY0" fmla="*/ 23446 h 77244"/>
                  <a:gd name="connsiteX1" fmla="*/ 18331 w 38451"/>
                  <a:gd name="connsiteY1" fmla="*/ 57805 h 77244"/>
                  <a:gd name="connsiteX2" fmla="*/ 28306 w 38451"/>
                  <a:gd name="connsiteY2" fmla="*/ 69230 h 77244"/>
                  <a:gd name="connsiteX3" fmla="*/ 36918 w 38451"/>
                  <a:gd name="connsiteY3" fmla="*/ 68292 h 77244"/>
                  <a:gd name="connsiteX4" fmla="*/ 36918 w 38451"/>
                  <a:gd name="connsiteY4" fmla="*/ 76562 h 77244"/>
                  <a:gd name="connsiteX5" fmla="*/ 27880 w 38451"/>
                  <a:gd name="connsiteY5" fmla="*/ 77244 h 77244"/>
                  <a:gd name="connsiteX6" fmla="*/ 9294 w 38451"/>
                  <a:gd name="connsiteY6" fmla="*/ 58061 h 77244"/>
                  <a:gd name="connsiteX7" fmla="*/ 9294 w 38451"/>
                  <a:gd name="connsiteY7" fmla="*/ 23446 h 77244"/>
                  <a:gd name="connsiteX8" fmla="*/ 0 w 38451"/>
                  <a:gd name="connsiteY8" fmla="*/ 23446 h 77244"/>
                  <a:gd name="connsiteX9" fmla="*/ 0 w 38451"/>
                  <a:gd name="connsiteY9" fmla="*/ 16029 h 77244"/>
                  <a:gd name="connsiteX10" fmla="*/ 9294 w 38451"/>
                  <a:gd name="connsiteY10" fmla="*/ 16029 h 77244"/>
                  <a:gd name="connsiteX11" fmla="*/ 9294 w 38451"/>
                  <a:gd name="connsiteY11" fmla="*/ 0 h 77244"/>
                  <a:gd name="connsiteX12" fmla="*/ 18331 w 38451"/>
                  <a:gd name="connsiteY12" fmla="*/ 0 h 77244"/>
                  <a:gd name="connsiteX13" fmla="*/ 18331 w 38451"/>
                  <a:gd name="connsiteY13" fmla="*/ 16029 h 77244"/>
                  <a:gd name="connsiteX14" fmla="*/ 38452 w 38451"/>
                  <a:gd name="connsiteY14" fmla="*/ 16029 h 77244"/>
                  <a:gd name="connsiteX15" fmla="*/ 38452 w 38451"/>
                  <a:gd name="connsiteY15" fmla="*/ 23446 h 77244"/>
                  <a:gd name="connsiteX16" fmla="*/ 18331 w 38451"/>
                  <a:gd name="connsiteY16" fmla="*/ 23446 h 77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451" h="77244">
                    <a:moveTo>
                      <a:pt x="18331" y="23446"/>
                    </a:moveTo>
                    <a:lnTo>
                      <a:pt x="18331" y="57805"/>
                    </a:lnTo>
                    <a:cubicBezTo>
                      <a:pt x="18331" y="64882"/>
                      <a:pt x="21997" y="69230"/>
                      <a:pt x="28306" y="69230"/>
                    </a:cubicBezTo>
                    <a:cubicBezTo>
                      <a:pt x="30097" y="69230"/>
                      <a:pt x="31632" y="69230"/>
                      <a:pt x="36918" y="68292"/>
                    </a:cubicBezTo>
                    <a:lnTo>
                      <a:pt x="36918" y="76562"/>
                    </a:lnTo>
                    <a:cubicBezTo>
                      <a:pt x="33251" y="77159"/>
                      <a:pt x="30523" y="77244"/>
                      <a:pt x="27880" y="77244"/>
                    </a:cubicBezTo>
                    <a:cubicBezTo>
                      <a:pt x="16797" y="77244"/>
                      <a:pt x="9294" y="69827"/>
                      <a:pt x="9294" y="58061"/>
                    </a:cubicBezTo>
                    <a:lnTo>
                      <a:pt x="9294" y="23446"/>
                    </a:lnTo>
                    <a:lnTo>
                      <a:pt x="0" y="23446"/>
                    </a:lnTo>
                    <a:lnTo>
                      <a:pt x="0" y="16029"/>
                    </a:lnTo>
                    <a:lnTo>
                      <a:pt x="9294" y="16029"/>
                    </a:lnTo>
                    <a:lnTo>
                      <a:pt x="9294" y="0"/>
                    </a:lnTo>
                    <a:lnTo>
                      <a:pt x="18331" y="0"/>
                    </a:lnTo>
                    <a:lnTo>
                      <a:pt x="18331" y="16029"/>
                    </a:lnTo>
                    <a:lnTo>
                      <a:pt x="38452" y="16029"/>
                    </a:lnTo>
                    <a:lnTo>
                      <a:pt x="38452" y="23446"/>
                    </a:lnTo>
                    <a:lnTo>
                      <a:pt x="18331" y="23446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4" name="Freeform: Shape 603">
                <a:extLst>
                  <a:ext uri="{FF2B5EF4-FFF2-40B4-BE49-F238E27FC236}">
                    <a16:creationId xmlns:a16="http://schemas.microsoft.com/office/drawing/2014/main" id="{F85E3862-7864-A75E-B6CC-0C6F0ADB792C}"/>
                  </a:ext>
                </a:extLst>
              </p:cNvPr>
              <p:cNvSpPr/>
              <p:nvPr/>
            </p:nvSpPr>
            <p:spPr>
              <a:xfrm>
                <a:off x="8140173" y="4448860"/>
                <a:ext cx="58572" cy="80058"/>
              </a:xfrm>
              <a:custGeom>
                <a:avLst/>
                <a:gdLst>
                  <a:gd name="connsiteX0" fmla="*/ 58573 w 58572"/>
                  <a:gd name="connsiteY0" fmla="*/ 0 h 80058"/>
                  <a:gd name="connsiteX1" fmla="*/ 25407 w 58572"/>
                  <a:gd name="connsiteY1" fmla="*/ 80058 h 80058"/>
                  <a:gd name="connsiteX2" fmla="*/ 14323 w 58572"/>
                  <a:gd name="connsiteY2" fmla="*/ 80058 h 80058"/>
                  <a:gd name="connsiteX3" fmla="*/ 26345 w 58572"/>
                  <a:gd name="connsiteY3" fmla="*/ 55674 h 80058"/>
                  <a:gd name="connsiteX4" fmla="*/ 0 w 58572"/>
                  <a:gd name="connsiteY4" fmla="*/ 0 h 80058"/>
                  <a:gd name="connsiteX5" fmla="*/ 10231 w 58572"/>
                  <a:gd name="connsiteY5" fmla="*/ 0 h 80058"/>
                  <a:gd name="connsiteX6" fmla="*/ 31034 w 58572"/>
                  <a:gd name="connsiteY6" fmla="*/ 46039 h 80058"/>
                  <a:gd name="connsiteX7" fmla="*/ 48256 w 58572"/>
                  <a:gd name="connsiteY7" fmla="*/ 0 h 80058"/>
                  <a:gd name="connsiteX8" fmla="*/ 58573 w 58572"/>
                  <a:gd name="connsiteY8" fmla="*/ 0 h 80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572" h="80058">
                    <a:moveTo>
                      <a:pt x="58573" y="0"/>
                    </a:moveTo>
                    <a:lnTo>
                      <a:pt x="25407" y="80058"/>
                    </a:lnTo>
                    <a:lnTo>
                      <a:pt x="14323" y="80058"/>
                    </a:lnTo>
                    <a:lnTo>
                      <a:pt x="26345" y="55674"/>
                    </a:lnTo>
                    <a:lnTo>
                      <a:pt x="0" y="0"/>
                    </a:lnTo>
                    <a:lnTo>
                      <a:pt x="10231" y="0"/>
                    </a:lnTo>
                    <a:lnTo>
                      <a:pt x="31034" y="46039"/>
                    </a:lnTo>
                    <a:lnTo>
                      <a:pt x="48256" y="0"/>
                    </a:lnTo>
                    <a:lnTo>
                      <a:pt x="58573" y="0"/>
                    </a:lnTo>
                    <a:close/>
                  </a:path>
                </a:pathLst>
              </a:custGeom>
              <a:solidFill>
                <a:srgbClr val="010202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605" name="Graphic 2">
            <a:extLst>
              <a:ext uri="{FF2B5EF4-FFF2-40B4-BE49-F238E27FC236}">
                <a16:creationId xmlns:a16="http://schemas.microsoft.com/office/drawing/2014/main" id="{B7DA7331-E3FF-464D-57B4-45E2AA31A938}"/>
              </a:ext>
            </a:extLst>
          </p:cNvPr>
          <p:cNvGrpSpPr/>
          <p:nvPr/>
        </p:nvGrpSpPr>
        <p:grpSpPr>
          <a:xfrm>
            <a:off x="5329262" y="3722246"/>
            <a:ext cx="518632" cy="602822"/>
            <a:chOff x="5329262" y="3722246"/>
            <a:chExt cx="518632" cy="602822"/>
          </a:xfrm>
        </p:grpSpPr>
        <p:sp>
          <p:nvSpPr>
            <p:cNvPr id="606" name="Freeform: Shape 605">
              <a:extLst>
                <a:ext uri="{FF2B5EF4-FFF2-40B4-BE49-F238E27FC236}">
                  <a16:creationId xmlns:a16="http://schemas.microsoft.com/office/drawing/2014/main" id="{051BBF15-723B-5F28-EFFF-C8C1EE6BC954}"/>
                </a:ext>
              </a:extLst>
            </p:cNvPr>
            <p:cNvSpPr/>
            <p:nvPr/>
          </p:nvSpPr>
          <p:spPr>
            <a:xfrm>
              <a:off x="5329262" y="3722246"/>
              <a:ext cx="489222" cy="602822"/>
            </a:xfrm>
            <a:custGeom>
              <a:avLst/>
              <a:gdLst>
                <a:gd name="connsiteX0" fmla="*/ 455468 w 489222"/>
                <a:gd name="connsiteY0" fmla="*/ 404336 h 602822"/>
                <a:gd name="connsiteX1" fmla="*/ 459133 w 489222"/>
                <a:gd name="connsiteY1" fmla="*/ 410816 h 602822"/>
                <a:gd name="connsiteX2" fmla="*/ 452909 w 489222"/>
                <a:gd name="connsiteY2" fmla="*/ 432557 h 602822"/>
                <a:gd name="connsiteX3" fmla="*/ 440035 w 489222"/>
                <a:gd name="connsiteY3" fmla="*/ 455491 h 602822"/>
                <a:gd name="connsiteX4" fmla="*/ 437307 w 489222"/>
                <a:gd name="connsiteY4" fmla="*/ 481240 h 602822"/>
                <a:gd name="connsiteX5" fmla="*/ 413264 w 489222"/>
                <a:gd name="connsiteY5" fmla="*/ 502895 h 602822"/>
                <a:gd name="connsiteX6" fmla="*/ 390074 w 489222"/>
                <a:gd name="connsiteY6" fmla="*/ 503492 h 602822"/>
                <a:gd name="connsiteX7" fmla="*/ 355289 w 489222"/>
                <a:gd name="connsiteY7" fmla="*/ 504174 h 602822"/>
                <a:gd name="connsiteX8" fmla="*/ 331075 w 489222"/>
                <a:gd name="connsiteY8" fmla="*/ 517986 h 602822"/>
                <a:gd name="connsiteX9" fmla="*/ 307459 w 489222"/>
                <a:gd name="connsiteY9" fmla="*/ 560956 h 602822"/>
                <a:gd name="connsiteX10" fmla="*/ 297824 w 489222"/>
                <a:gd name="connsiteY10" fmla="*/ 585852 h 602822"/>
                <a:gd name="connsiteX11" fmla="*/ 273440 w 489222"/>
                <a:gd name="connsiteY11" fmla="*/ 602818 h 602822"/>
                <a:gd name="connsiteX12" fmla="*/ 114688 w 489222"/>
                <a:gd name="connsiteY12" fmla="*/ 566583 h 602822"/>
                <a:gd name="connsiteX13" fmla="*/ 40343 w 489222"/>
                <a:gd name="connsiteY13" fmla="*/ 542370 h 602822"/>
                <a:gd name="connsiteX14" fmla="*/ 36591 w 489222"/>
                <a:gd name="connsiteY14" fmla="*/ 528558 h 602822"/>
                <a:gd name="connsiteX15" fmla="*/ 68563 w 489222"/>
                <a:gd name="connsiteY15" fmla="*/ 472287 h 602822"/>
                <a:gd name="connsiteX16" fmla="*/ 63363 w 489222"/>
                <a:gd name="connsiteY16" fmla="*/ 376712 h 602822"/>
                <a:gd name="connsiteX17" fmla="*/ 19625 w 489222"/>
                <a:gd name="connsiteY17" fmla="*/ 285571 h 602822"/>
                <a:gd name="connsiteX18" fmla="*/ 1294 w 489222"/>
                <a:gd name="connsiteY18" fmla="*/ 161434 h 602822"/>
                <a:gd name="connsiteX19" fmla="*/ 106077 w 489222"/>
                <a:gd name="connsiteY19" fmla="*/ 19478 h 602822"/>
                <a:gd name="connsiteX20" fmla="*/ 225184 w 489222"/>
                <a:gd name="connsiteY20" fmla="*/ 636 h 602822"/>
                <a:gd name="connsiteX21" fmla="*/ 327836 w 489222"/>
                <a:gd name="connsiteY21" fmla="*/ 22036 h 602822"/>
                <a:gd name="connsiteX22" fmla="*/ 413776 w 489222"/>
                <a:gd name="connsiteY22" fmla="*/ 99110 h 602822"/>
                <a:gd name="connsiteX23" fmla="*/ 426821 w 489222"/>
                <a:gd name="connsiteY23" fmla="*/ 141483 h 602822"/>
                <a:gd name="connsiteX24" fmla="*/ 446856 w 489222"/>
                <a:gd name="connsiteY24" fmla="*/ 198180 h 602822"/>
                <a:gd name="connsiteX25" fmla="*/ 446430 w 489222"/>
                <a:gd name="connsiteY25" fmla="*/ 234501 h 602822"/>
                <a:gd name="connsiteX26" fmla="*/ 451972 w 489222"/>
                <a:gd name="connsiteY26" fmla="*/ 278068 h 602822"/>
                <a:gd name="connsiteX27" fmla="*/ 478061 w 489222"/>
                <a:gd name="connsiteY27" fmla="*/ 309870 h 602822"/>
                <a:gd name="connsiteX28" fmla="*/ 483006 w 489222"/>
                <a:gd name="connsiteY28" fmla="*/ 315582 h 602822"/>
                <a:gd name="connsiteX29" fmla="*/ 477124 w 489222"/>
                <a:gd name="connsiteY29" fmla="*/ 343376 h 602822"/>
                <a:gd name="connsiteX30" fmla="*/ 464505 w 489222"/>
                <a:gd name="connsiteY30" fmla="*/ 348662 h 602822"/>
                <a:gd name="connsiteX31" fmla="*/ 456149 w 489222"/>
                <a:gd name="connsiteY31" fmla="*/ 366311 h 602822"/>
                <a:gd name="connsiteX32" fmla="*/ 461350 w 489222"/>
                <a:gd name="connsiteY32" fmla="*/ 377394 h 602822"/>
                <a:gd name="connsiteX33" fmla="*/ 458964 w 489222"/>
                <a:gd name="connsiteY33" fmla="*/ 400585 h 602822"/>
                <a:gd name="connsiteX34" fmla="*/ 455468 w 489222"/>
                <a:gd name="connsiteY34" fmla="*/ 404336 h 602822"/>
                <a:gd name="connsiteX35" fmla="*/ 414714 w 489222"/>
                <a:gd name="connsiteY35" fmla="*/ 209349 h 602822"/>
                <a:gd name="connsiteX36" fmla="*/ 398003 w 489222"/>
                <a:gd name="connsiteY36" fmla="*/ 193150 h 602822"/>
                <a:gd name="connsiteX37" fmla="*/ 381975 w 489222"/>
                <a:gd name="connsiteY37" fmla="*/ 209520 h 602822"/>
                <a:gd name="connsiteX38" fmla="*/ 398429 w 489222"/>
                <a:gd name="connsiteY38" fmla="*/ 226145 h 602822"/>
                <a:gd name="connsiteX39" fmla="*/ 414714 w 489222"/>
                <a:gd name="connsiteY39" fmla="*/ 209349 h 602822"/>
                <a:gd name="connsiteX40" fmla="*/ 357846 w 489222"/>
                <a:gd name="connsiteY40" fmla="*/ 410134 h 602822"/>
                <a:gd name="connsiteX41" fmla="*/ 373960 w 489222"/>
                <a:gd name="connsiteY41" fmla="*/ 426248 h 602822"/>
                <a:gd name="connsiteX42" fmla="*/ 390586 w 489222"/>
                <a:gd name="connsiteY42" fmla="*/ 409707 h 602822"/>
                <a:gd name="connsiteX43" fmla="*/ 373960 w 489222"/>
                <a:gd name="connsiteY43" fmla="*/ 393167 h 602822"/>
                <a:gd name="connsiteX44" fmla="*/ 357846 w 489222"/>
                <a:gd name="connsiteY44" fmla="*/ 410134 h 602822"/>
                <a:gd name="connsiteX45" fmla="*/ 287082 w 489222"/>
                <a:gd name="connsiteY45" fmla="*/ 284292 h 602822"/>
                <a:gd name="connsiteX46" fmla="*/ 303536 w 489222"/>
                <a:gd name="connsiteY46" fmla="*/ 267837 h 602822"/>
                <a:gd name="connsiteX47" fmla="*/ 286826 w 489222"/>
                <a:gd name="connsiteY47" fmla="*/ 251723 h 602822"/>
                <a:gd name="connsiteX48" fmla="*/ 270626 w 489222"/>
                <a:gd name="connsiteY48" fmla="*/ 267837 h 602822"/>
                <a:gd name="connsiteX49" fmla="*/ 287082 w 489222"/>
                <a:gd name="connsiteY49" fmla="*/ 284292 h 602822"/>
                <a:gd name="connsiteX50" fmla="*/ 335168 w 489222"/>
                <a:gd name="connsiteY50" fmla="*/ 203296 h 602822"/>
                <a:gd name="connsiteX51" fmla="*/ 322805 w 489222"/>
                <a:gd name="connsiteY51" fmla="*/ 191445 h 602822"/>
                <a:gd name="connsiteX52" fmla="*/ 310528 w 489222"/>
                <a:gd name="connsiteY52" fmla="*/ 203552 h 602822"/>
                <a:gd name="connsiteX53" fmla="*/ 323402 w 489222"/>
                <a:gd name="connsiteY53" fmla="*/ 215829 h 602822"/>
                <a:gd name="connsiteX54" fmla="*/ 335168 w 489222"/>
                <a:gd name="connsiteY54" fmla="*/ 203296 h 602822"/>
                <a:gd name="connsiteX55" fmla="*/ 364411 w 489222"/>
                <a:gd name="connsiteY55" fmla="*/ 152141 h 602822"/>
                <a:gd name="connsiteX56" fmla="*/ 376006 w 489222"/>
                <a:gd name="connsiteY56" fmla="*/ 140119 h 602822"/>
                <a:gd name="connsiteX57" fmla="*/ 363985 w 489222"/>
                <a:gd name="connsiteY57" fmla="*/ 128695 h 602822"/>
                <a:gd name="connsiteX58" fmla="*/ 352475 w 489222"/>
                <a:gd name="connsiteY58" fmla="*/ 140631 h 602822"/>
                <a:gd name="connsiteX59" fmla="*/ 364411 w 489222"/>
                <a:gd name="connsiteY59" fmla="*/ 152141 h 602822"/>
                <a:gd name="connsiteX60" fmla="*/ 373960 w 489222"/>
                <a:gd name="connsiteY60" fmla="*/ 307823 h 602822"/>
                <a:gd name="connsiteX61" fmla="*/ 362365 w 489222"/>
                <a:gd name="connsiteY61" fmla="*/ 319589 h 602822"/>
                <a:gd name="connsiteX62" fmla="*/ 374301 w 489222"/>
                <a:gd name="connsiteY62" fmla="*/ 331184 h 602822"/>
                <a:gd name="connsiteX63" fmla="*/ 385811 w 489222"/>
                <a:gd name="connsiteY63" fmla="*/ 319248 h 602822"/>
                <a:gd name="connsiteX64" fmla="*/ 373960 w 489222"/>
                <a:gd name="connsiteY64" fmla="*/ 307823 h 602822"/>
                <a:gd name="connsiteX65" fmla="*/ 300893 w 489222"/>
                <a:gd name="connsiteY65" fmla="*/ 379526 h 602822"/>
                <a:gd name="connsiteX66" fmla="*/ 312659 w 489222"/>
                <a:gd name="connsiteY66" fmla="*/ 367675 h 602822"/>
                <a:gd name="connsiteX67" fmla="*/ 301405 w 489222"/>
                <a:gd name="connsiteY67" fmla="*/ 356165 h 602822"/>
                <a:gd name="connsiteX68" fmla="*/ 289469 w 489222"/>
                <a:gd name="connsiteY68" fmla="*/ 368272 h 602822"/>
                <a:gd name="connsiteX69" fmla="*/ 300893 w 489222"/>
                <a:gd name="connsiteY69" fmla="*/ 379526 h 602822"/>
                <a:gd name="connsiteX70" fmla="*/ 321100 w 489222"/>
                <a:gd name="connsiteY70" fmla="*/ 123068 h 602822"/>
                <a:gd name="connsiteX71" fmla="*/ 310101 w 489222"/>
                <a:gd name="connsiteY71" fmla="*/ 112240 h 602822"/>
                <a:gd name="connsiteX72" fmla="*/ 299614 w 489222"/>
                <a:gd name="connsiteY72" fmla="*/ 122812 h 602822"/>
                <a:gd name="connsiteX73" fmla="*/ 309846 w 489222"/>
                <a:gd name="connsiteY73" fmla="*/ 133469 h 602822"/>
                <a:gd name="connsiteX74" fmla="*/ 321100 w 489222"/>
                <a:gd name="connsiteY74" fmla="*/ 123068 h 602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489222" h="602822">
                  <a:moveTo>
                    <a:pt x="455468" y="404336"/>
                  </a:moveTo>
                  <a:cubicBezTo>
                    <a:pt x="456917" y="406809"/>
                    <a:pt x="458110" y="408770"/>
                    <a:pt x="459133" y="410816"/>
                  </a:cubicBezTo>
                  <a:cubicBezTo>
                    <a:pt x="464164" y="421047"/>
                    <a:pt x="462885" y="427100"/>
                    <a:pt x="452909" y="432557"/>
                  </a:cubicBezTo>
                  <a:cubicBezTo>
                    <a:pt x="443446" y="437758"/>
                    <a:pt x="440206" y="445260"/>
                    <a:pt x="440035" y="455491"/>
                  </a:cubicBezTo>
                  <a:cubicBezTo>
                    <a:pt x="439950" y="464103"/>
                    <a:pt x="439098" y="472884"/>
                    <a:pt x="437307" y="481240"/>
                  </a:cubicBezTo>
                  <a:cubicBezTo>
                    <a:pt x="434579" y="493858"/>
                    <a:pt x="426565" y="501787"/>
                    <a:pt x="413264" y="502895"/>
                  </a:cubicBezTo>
                  <a:cubicBezTo>
                    <a:pt x="405591" y="503577"/>
                    <a:pt x="397833" y="503407"/>
                    <a:pt x="390074" y="503492"/>
                  </a:cubicBezTo>
                  <a:cubicBezTo>
                    <a:pt x="378479" y="503662"/>
                    <a:pt x="366798" y="503322"/>
                    <a:pt x="355289" y="504174"/>
                  </a:cubicBezTo>
                  <a:cubicBezTo>
                    <a:pt x="345313" y="504942"/>
                    <a:pt x="336276" y="509460"/>
                    <a:pt x="331075" y="517986"/>
                  </a:cubicBezTo>
                  <a:cubicBezTo>
                    <a:pt x="322464" y="531883"/>
                    <a:pt x="314791" y="546377"/>
                    <a:pt x="307459" y="560956"/>
                  </a:cubicBezTo>
                  <a:cubicBezTo>
                    <a:pt x="303452" y="568886"/>
                    <a:pt x="300979" y="577497"/>
                    <a:pt x="297824" y="585852"/>
                  </a:cubicBezTo>
                  <a:cubicBezTo>
                    <a:pt x="293476" y="597532"/>
                    <a:pt x="285973" y="602989"/>
                    <a:pt x="273440" y="602818"/>
                  </a:cubicBezTo>
                  <a:cubicBezTo>
                    <a:pt x="218022" y="601795"/>
                    <a:pt x="164820" y="591223"/>
                    <a:pt x="114688" y="566583"/>
                  </a:cubicBezTo>
                  <a:cubicBezTo>
                    <a:pt x="91072" y="554988"/>
                    <a:pt x="66943" y="544928"/>
                    <a:pt x="40343" y="542370"/>
                  </a:cubicBezTo>
                  <a:cubicBezTo>
                    <a:pt x="33011" y="541688"/>
                    <a:pt x="31305" y="535038"/>
                    <a:pt x="36591" y="528558"/>
                  </a:cubicBezTo>
                  <a:cubicBezTo>
                    <a:pt x="50318" y="511506"/>
                    <a:pt x="60634" y="492664"/>
                    <a:pt x="68563" y="472287"/>
                  </a:cubicBezTo>
                  <a:cubicBezTo>
                    <a:pt x="81267" y="439548"/>
                    <a:pt x="80158" y="408258"/>
                    <a:pt x="63363" y="376712"/>
                  </a:cubicBezTo>
                  <a:cubicBezTo>
                    <a:pt x="47504" y="346957"/>
                    <a:pt x="32414" y="316690"/>
                    <a:pt x="19625" y="285571"/>
                  </a:cubicBezTo>
                  <a:cubicBezTo>
                    <a:pt x="3340" y="246011"/>
                    <a:pt x="-2969" y="203978"/>
                    <a:pt x="1294" y="161434"/>
                  </a:cubicBezTo>
                  <a:cubicBezTo>
                    <a:pt x="8115" y="93994"/>
                    <a:pt x="45117" y="47443"/>
                    <a:pt x="106077" y="19478"/>
                  </a:cubicBezTo>
                  <a:cubicBezTo>
                    <a:pt x="143932" y="2171"/>
                    <a:pt x="184174" y="-1751"/>
                    <a:pt x="225184" y="636"/>
                  </a:cubicBezTo>
                  <a:cubicBezTo>
                    <a:pt x="260396" y="2682"/>
                    <a:pt x="295010" y="8394"/>
                    <a:pt x="327836" y="22036"/>
                  </a:cubicBezTo>
                  <a:cubicBezTo>
                    <a:pt x="365434" y="37723"/>
                    <a:pt x="396980" y="60573"/>
                    <a:pt x="413776" y="99110"/>
                  </a:cubicBezTo>
                  <a:cubicBezTo>
                    <a:pt x="419658" y="112581"/>
                    <a:pt x="422131" y="127501"/>
                    <a:pt x="426821" y="141483"/>
                  </a:cubicBezTo>
                  <a:cubicBezTo>
                    <a:pt x="433130" y="160496"/>
                    <a:pt x="439524" y="179509"/>
                    <a:pt x="446856" y="198180"/>
                  </a:cubicBezTo>
                  <a:cubicBezTo>
                    <a:pt x="451716" y="210628"/>
                    <a:pt x="452654" y="222735"/>
                    <a:pt x="446430" y="234501"/>
                  </a:cubicBezTo>
                  <a:cubicBezTo>
                    <a:pt x="437904" y="250615"/>
                    <a:pt x="440718" y="264682"/>
                    <a:pt x="451972" y="278068"/>
                  </a:cubicBezTo>
                  <a:cubicBezTo>
                    <a:pt x="460754" y="288555"/>
                    <a:pt x="469365" y="299212"/>
                    <a:pt x="478061" y="309870"/>
                  </a:cubicBezTo>
                  <a:cubicBezTo>
                    <a:pt x="479681" y="311830"/>
                    <a:pt x="481387" y="313621"/>
                    <a:pt x="483006" y="315582"/>
                  </a:cubicBezTo>
                  <a:cubicBezTo>
                    <a:pt x="492896" y="327689"/>
                    <a:pt x="491021" y="336470"/>
                    <a:pt x="477124" y="343376"/>
                  </a:cubicBezTo>
                  <a:cubicBezTo>
                    <a:pt x="473030" y="345422"/>
                    <a:pt x="468682" y="346872"/>
                    <a:pt x="464505" y="348662"/>
                  </a:cubicBezTo>
                  <a:cubicBezTo>
                    <a:pt x="455212" y="352499"/>
                    <a:pt x="453080" y="356506"/>
                    <a:pt x="456149" y="366311"/>
                  </a:cubicBezTo>
                  <a:cubicBezTo>
                    <a:pt x="457343" y="370147"/>
                    <a:pt x="459389" y="373814"/>
                    <a:pt x="461350" y="377394"/>
                  </a:cubicBezTo>
                  <a:cubicBezTo>
                    <a:pt x="467233" y="388137"/>
                    <a:pt x="466892" y="391462"/>
                    <a:pt x="458964" y="400585"/>
                  </a:cubicBezTo>
                  <a:cubicBezTo>
                    <a:pt x="457855" y="401608"/>
                    <a:pt x="456832" y="402801"/>
                    <a:pt x="455468" y="404336"/>
                  </a:cubicBezTo>
                  <a:close/>
                  <a:moveTo>
                    <a:pt x="414714" y="209349"/>
                  </a:moveTo>
                  <a:cubicBezTo>
                    <a:pt x="414714" y="200142"/>
                    <a:pt x="407296" y="192894"/>
                    <a:pt x="398003" y="193150"/>
                  </a:cubicBezTo>
                  <a:cubicBezTo>
                    <a:pt x="389221" y="193321"/>
                    <a:pt x="381975" y="200653"/>
                    <a:pt x="381975" y="209520"/>
                  </a:cubicBezTo>
                  <a:cubicBezTo>
                    <a:pt x="381889" y="218557"/>
                    <a:pt x="389563" y="226316"/>
                    <a:pt x="398429" y="226145"/>
                  </a:cubicBezTo>
                  <a:cubicBezTo>
                    <a:pt x="407638" y="225975"/>
                    <a:pt x="414714" y="218643"/>
                    <a:pt x="414714" y="209349"/>
                  </a:cubicBezTo>
                  <a:close/>
                  <a:moveTo>
                    <a:pt x="357846" y="410134"/>
                  </a:moveTo>
                  <a:cubicBezTo>
                    <a:pt x="357931" y="419001"/>
                    <a:pt x="365094" y="426162"/>
                    <a:pt x="373960" y="426248"/>
                  </a:cubicBezTo>
                  <a:cubicBezTo>
                    <a:pt x="382998" y="426333"/>
                    <a:pt x="390586" y="418745"/>
                    <a:pt x="390586" y="409707"/>
                  </a:cubicBezTo>
                  <a:cubicBezTo>
                    <a:pt x="390586" y="400670"/>
                    <a:pt x="382827" y="392997"/>
                    <a:pt x="373960" y="393167"/>
                  </a:cubicBezTo>
                  <a:cubicBezTo>
                    <a:pt x="364838" y="393423"/>
                    <a:pt x="357761" y="400840"/>
                    <a:pt x="357846" y="410134"/>
                  </a:cubicBezTo>
                  <a:close/>
                  <a:moveTo>
                    <a:pt x="287082" y="284292"/>
                  </a:moveTo>
                  <a:cubicBezTo>
                    <a:pt x="296460" y="284292"/>
                    <a:pt x="303536" y="277215"/>
                    <a:pt x="303536" y="267837"/>
                  </a:cubicBezTo>
                  <a:cubicBezTo>
                    <a:pt x="303536" y="258629"/>
                    <a:pt x="296289" y="251638"/>
                    <a:pt x="286826" y="251723"/>
                  </a:cubicBezTo>
                  <a:cubicBezTo>
                    <a:pt x="277958" y="251808"/>
                    <a:pt x="270712" y="258970"/>
                    <a:pt x="270626" y="267837"/>
                  </a:cubicBezTo>
                  <a:cubicBezTo>
                    <a:pt x="270456" y="276874"/>
                    <a:pt x="277874" y="284292"/>
                    <a:pt x="287082" y="284292"/>
                  </a:cubicBezTo>
                  <a:close/>
                  <a:moveTo>
                    <a:pt x="335168" y="203296"/>
                  </a:moveTo>
                  <a:cubicBezTo>
                    <a:pt x="334997" y="196390"/>
                    <a:pt x="329882" y="191445"/>
                    <a:pt x="322805" y="191445"/>
                  </a:cubicBezTo>
                  <a:cubicBezTo>
                    <a:pt x="316070" y="191445"/>
                    <a:pt x="310528" y="196902"/>
                    <a:pt x="310528" y="203552"/>
                  </a:cubicBezTo>
                  <a:cubicBezTo>
                    <a:pt x="310528" y="210543"/>
                    <a:pt x="316410" y="216170"/>
                    <a:pt x="323402" y="215829"/>
                  </a:cubicBezTo>
                  <a:cubicBezTo>
                    <a:pt x="330137" y="215573"/>
                    <a:pt x="335253" y="210117"/>
                    <a:pt x="335168" y="203296"/>
                  </a:cubicBezTo>
                  <a:close/>
                  <a:moveTo>
                    <a:pt x="364411" y="152141"/>
                  </a:moveTo>
                  <a:cubicBezTo>
                    <a:pt x="370720" y="151970"/>
                    <a:pt x="376091" y="146428"/>
                    <a:pt x="376006" y="140119"/>
                  </a:cubicBezTo>
                  <a:cubicBezTo>
                    <a:pt x="375922" y="133725"/>
                    <a:pt x="370380" y="128524"/>
                    <a:pt x="363985" y="128695"/>
                  </a:cubicBezTo>
                  <a:cubicBezTo>
                    <a:pt x="357420" y="128865"/>
                    <a:pt x="352475" y="134066"/>
                    <a:pt x="352475" y="140631"/>
                  </a:cubicBezTo>
                  <a:cubicBezTo>
                    <a:pt x="352560" y="146940"/>
                    <a:pt x="358016" y="152311"/>
                    <a:pt x="364411" y="152141"/>
                  </a:cubicBezTo>
                  <a:close/>
                  <a:moveTo>
                    <a:pt x="373960" y="307823"/>
                  </a:moveTo>
                  <a:cubicBezTo>
                    <a:pt x="367310" y="307908"/>
                    <a:pt x="362279" y="313024"/>
                    <a:pt x="362365" y="319589"/>
                  </a:cubicBezTo>
                  <a:cubicBezTo>
                    <a:pt x="362450" y="325983"/>
                    <a:pt x="367907" y="331270"/>
                    <a:pt x="374301" y="331184"/>
                  </a:cubicBezTo>
                  <a:cubicBezTo>
                    <a:pt x="380781" y="331014"/>
                    <a:pt x="385896" y="325728"/>
                    <a:pt x="385811" y="319248"/>
                  </a:cubicBezTo>
                  <a:cubicBezTo>
                    <a:pt x="385726" y="312683"/>
                    <a:pt x="380610" y="307738"/>
                    <a:pt x="373960" y="307823"/>
                  </a:cubicBezTo>
                  <a:close/>
                  <a:moveTo>
                    <a:pt x="300893" y="379526"/>
                  </a:moveTo>
                  <a:cubicBezTo>
                    <a:pt x="307203" y="379526"/>
                    <a:pt x="312659" y="373984"/>
                    <a:pt x="312659" y="367675"/>
                  </a:cubicBezTo>
                  <a:cubicBezTo>
                    <a:pt x="312574" y="361622"/>
                    <a:pt x="307459" y="356335"/>
                    <a:pt x="301405" y="356165"/>
                  </a:cubicBezTo>
                  <a:cubicBezTo>
                    <a:pt x="294670" y="355995"/>
                    <a:pt x="289298" y="361451"/>
                    <a:pt x="289469" y="368272"/>
                  </a:cubicBezTo>
                  <a:cubicBezTo>
                    <a:pt x="289639" y="374496"/>
                    <a:pt x="294755" y="379611"/>
                    <a:pt x="300893" y="379526"/>
                  </a:cubicBezTo>
                  <a:close/>
                  <a:moveTo>
                    <a:pt x="321100" y="123068"/>
                  </a:moveTo>
                  <a:cubicBezTo>
                    <a:pt x="321185" y="117355"/>
                    <a:pt x="315814" y="112154"/>
                    <a:pt x="310101" y="112240"/>
                  </a:cubicBezTo>
                  <a:cubicBezTo>
                    <a:pt x="304559" y="112410"/>
                    <a:pt x="299700" y="117270"/>
                    <a:pt x="299614" y="122812"/>
                  </a:cubicBezTo>
                  <a:cubicBezTo>
                    <a:pt x="299529" y="128439"/>
                    <a:pt x="304133" y="133213"/>
                    <a:pt x="309846" y="133469"/>
                  </a:cubicBezTo>
                  <a:cubicBezTo>
                    <a:pt x="315899" y="133725"/>
                    <a:pt x="321014" y="128950"/>
                    <a:pt x="321100" y="123068"/>
                  </a:cubicBezTo>
                  <a:close/>
                </a:path>
              </a:pathLst>
            </a:custGeom>
            <a:solidFill>
              <a:srgbClr val="EDB38C"/>
            </a:solidFill>
            <a:ln w="8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07" name="Graphic 2">
              <a:extLst>
                <a:ext uri="{FF2B5EF4-FFF2-40B4-BE49-F238E27FC236}">
                  <a16:creationId xmlns:a16="http://schemas.microsoft.com/office/drawing/2014/main" id="{A8255E3C-978E-E2FF-92A8-119BE4316B3D}"/>
                </a:ext>
              </a:extLst>
            </p:cNvPr>
            <p:cNvGrpSpPr/>
            <p:nvPr/>
          </p:nvGrpSpPr>
          <p:grpSpPr>
            <a:xfrm>
              <a:off x="5599802" y="3834485"/>
              <a:ext cx="248092" cy="314009"/>
              <a:chOff x="5599802" y="3834485"/>
              <a:chExt cx="248092" cy="314009"/>
            </a:xfrm>
            <a:solidFill>
              <a:srgbClr val="59764A"/>
            </a:solidFill>
          </p:grpSpPr>
          <p:sp>
            <p:nvSpPr>
              <p:cNvPr id="608" name="Freeform: Shape 607">
                <a:extLst>
                  <a:ext uri="{FF2B5EF4-FFF2-40B4-BE49-F238E27FC236}">
                    <a16:creationId xmlns:a16="http://schemas.microsoft.com/office/drawing/2014/main" id="{85E5D141-2210-8B12-D253-9015E7FC9872}"/>
                  </a:ext>
                </a:extLst>
              </p:cNvPr>
              <p:cNvSpPr/>
              <p:nvPr/>
            </p:nvSpPr>
            <p:spPr>
              <a:xfrm>
                <a:off x="5818321" y="4079775"/>
                <a:ext cx="29573" cy="34188"/>
              </a:xfrm>
              <a:custGeom>
                <a:avLst/>
                <a:gdLst>
                  <a:gd name="connsiteX0" fmla="*/ 2217 w 29573"/>
                  <a:gd name="connsiteY0" fmla="*/ 0 h 34188"/>
                  <a:gd name="connsiteX1" fmla="*/ 22423 w 29573"/>
                  <a:gd name="connsiteY1" fmla="*/ 10402 h 34188"/>
                  <a:gd name="connsiteX2" fmla="*/ 28817 w 29573"/>
                  <a:gd name="connsiteY2" fmla="*/ 26942 h 34188"/>
                  <a:gd name="connsiteX3" fmla="*/ 16882 w 29573"/>
                  <a:gd name="connsiteY3" fmla="*/ 34189 h 34188"/>
                  <a:gd name="connsiteX4" fmla="*/ 4008 w 29573"/>
                  <a:gd name="connsiteY4" fmla="*/ 23020 h 34188"/>
                  <a:gd name="connsiteX5" fmla="*/ 0 w 29573"/>
                  <a:gd name="connsiteY5" fmla="*/ 1876 h 34188"/>
                  <a:gd name="connsiteX6" fmla="*/ 2217 w 29573"/>
                  <a:gd name="connsiteY6" fmla="*/ 0 h 34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573" h="34188">
                    <a:moveTo>
                      <a:pt x="2217" y="0"/>
                    </a:moveTo>
                    <a:cubicBezTo>
                      <a:pt x="9038" y="3410"/>
                      <a:pt x="16114" y="6394"/>
                      <a:pt x="22423" y="10402"/>
                    </a:cubicBezTo>
                    <a:cubicBezTo>
                      <a:pt x="28221" y="14068"/>
                      <a:pt x="31034" y="20036"/>
                      <a:pt x="28817" y="26942"/>
                    </a:cubicBezTo>
                    <a:cubicBezTo>
                      <a:pt x="27113" y="32313"/>
                      <a:pt x="22168" y="34189"/>
                      <a:pt x="16882" y="34189"/>
                    </a:cubicBezTo>
                    <a:cubicBezTo>
                      <a:pt x="9549" y="34189"/>
                      <a:pt x="5713" y="29244"/>
                      <a:pt x="4008" y="23020"/>
                    </a:cubicBezTo>
                    <a:cubicBezTo>
                      <a:pt x="2046" y="16114"/>
                      <a:pt x="1279" y="8952"/>
                      <a:pt x="0" y="1876"/>
                    </a:cubicBezTo>
                    <a:cubicBezTo>
                      <a:pt x="768" y="1279"/>
                      <a:pt x="1535" y="682"/>
                      <a:pt x="2217" y="0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9" name="Freeform: Shape 608">
                <a:extLst>
                  <a:ext uri="{FF2B5EF4-FFF2-40B4-BE49-F238E27FC236}">
                    <a16:creationId xmlns:a16="http://schemas.microsoft.com/office/drawing/2014/main" id="{B4A6AD21-5B19-520B-4B82-6E507F26B65F}"/>
                  </a:ext>
                </a:extLst>
              </p:cNvPr>
              <p:cNvSpPr/>
              <p:nvPr/>
            </p:nvSpPr>
            <p:spPr>
              <a:xfrm>
                <a:off x="5711236" y="3915390"/>
                <a:ext cx="32739" cy="33002"/>
              </a:xfrm>
              <a:custGeom>
                <a:avLst/>
                <a:gdLst>
                  <a:gd name="connsiteX0" fmla="*/ 32740 w 32739"/>
                  <a:gd name="connsiteY0" fmla="*/ 16206 h 33002"/>
                  <a:gd name="connsiteX1" fmla="*/ 16455 w 32739"/>
                  <a:gd name="connsiteY1" fmla="*/ 33002 h 33002"/>
                  <a:gd name="connsiteX2" fmla="*/ 1 w 32739"/>
                  <a:gd name="connsiteY2" fmla="*/ 16376 h 33002"/>
                  <a:gd name="connsiteX3" fmla="*/ 16029 w 32739"/>
                  <a:gd name="connsiteY3" fmla="*/ 7 h 33002"/>
                  <a:gd name="connsiteX4" fmla="*/ 32740 w 32739"/>
                  <a:gd name="connsiteY4" fmla="*/ 16206 h 3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39" h="33002">
                    <a:moveTo>
                      <a:pt x="32740" y="16206"/>
                    </a:moveTo>
                    <a:cubicBezTo>
                      <a:pt x="32740" y="25584"/>
                      <a:pt x="25664" y="32916"/>
                      <a:pt x="16455" y="33002"/>
                    </a:cubicBezTo>
                    <a:cubicBezTo>
                      <a:pt x="7504" y="33087"/>
                      <a:pt x="-85" y="25328"/>
                      <a:pt x="1" y="16376"/>
                    </a:cubicBezTo>
                    <a:cubicBezTo>
                      <a:pt x="86" y="7594"/>
                      <a:pt x="7247" y="262"/>
                      <a:pt x="16029" y="7"/>
                    </a:cubicBezTo>
                    <a:cubicBezTo>
                      <a:pt x="25237" y="-249"/>
                      <a:pt x="32654" y="6998"/>
                      <a:pt x="32740" y="16206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0" name="Freeform: Shape 609">
                <a:extLst>
                  <a:ext uri="{FF2B5EF4-FFF2-40B4-BE49-F238E27FC236}">
                    <a16:creationId xmlns:a16="http://schemas.microsoft.com/office/drawing/2014/main" id="{80C9F97A-99D4-84DD-45DF-61253B965796}"/>
                  </a:ext>
                </a:extLst>
              </p:cNvPr>
              <p:cNvSpPr/>
              <p:nvPr/>
            </p:nvSpPr>
            <p:spPr>
              <a:xfrm>
                <a:off x="5687107" y="4115410"/>
                <a:ext cx="32740" cy="33083"/>
              </a:xfrm>
              <a:custGeom>
                <a:avLst/>
                <a:gdLst>
                  <a:gd name="connsiteX0" fmla="*/ 1 w 32740"/>
                  <a:gd name="connsiteY0" fmla="*/ 16969 h 33083"/>
                  <a:gd name="connsiteX1" fmla="*/ 16115 w 32740"/>
                  <a:gd name="connsiteY1" fmla="*/ 3 h 33083"/>
                  <a:gd name="connsiteX2" fmla="*/ 32741 w 32740"/>
                  <a:gd name="connsiteY2" fmla="*/ 16543 h 33083"/>
                  <a:gd name="connsiteX3" fmla="*/ 16115 w 32740"/>
                  <a:gd name="connsiteY3" fmla="*/ 33083 h 33083"/>
                  <a:gd name="connsiteX4" fmla="*/ 1 w 32740"/>
                  <a:gd name="connsiteY4" fmla="*/ 16969 h 33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40" h="33083">
                    <a:moveTo>
                      <a:pt x="1" y="16969"/>
                    </a:moveTo>
                    <a:cubicBezTo>
                      <a:pt x="-84" y="7676"/>
                      <a:pt x="6993" y="259"/>
                      <a:pt x="16115" y="3"/>
                    </a:cubicBezTo>
                    <a:cubicBezTo>
                      <a:pt x="24982" y="-168"/>
                      <a:pt x="32741" y="7506"/>
                      <a:pt x="32741" y="16543"/>
                    </a:cubicBezTo>
                    <a:cubicBezTo>
                      <a:pt x="32741" y="25580"/>
                      <a:pt x="25153" y="33169"/>
                      <a:pt x="16115" y="33083"/>
                    </a:cubicBezTo>
                    <a:cubicBezTo>
                      <a:pt x="7249" y="32998"/>
                      <a:pt x="86" y="25836"/>
                      <a:pt x="1" y="16969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1" name="Freeform: Shape 610">
                <a:extLst>
                  <a:ext uri="{FF2B5EF4-FFF2-40B4-BE49-F238E27FC236}">
                    <a16:creationId xmlns:a16="http://schemas.microsoft.com/office/drawing/2014/main" id="{E377AC22-A2DC-CA87-0352-6BA15A672C93}"/>
                  </a:ext>
                </a:extLst>
              </p:cNvPr>
              <p:cNvSpPr/>
              <p:nvPr/>
            </p:nvSpPr>
            <p:spPr>
              <a:xfrm>
                <a:off x="5599802" y="3973968"/>
                <a:ext cx="32912" cy="32569"/>
              </a:xfrm>
              <a:custGeom>
                <a:avLst/>
                <a:gdLst>
                  <a:gd name="connsiteX0" fmla="*/ 16541 w 32912"/>
                  <a:gd name="connsiteY0" fmla="*/ 32570 h 32569"/>
                  <a:gd name="connsiteX1" fmla="*/ 1 w 32912"/>
                  <a:gd name="connsiteY1" fmla="*/ 16115 h 32569"/>
                  <a:gd name="connsiteX2" fmla="*/ 16200 w 32912"/>
                  <a:gd name="connsiteY2" fmla="*/ 1 h 32569"/>
                  <a:gd name="connsiteX3" fmla="*/ 32912 w 32912"/>
                  <a:gd name="connsiteY3" fmla="*/ 16115 h 32569"/>
                  <a:gd name="connsiteX4" fmla="*/ 16541 w 32912"/>
                  <a:gd name="connsiteY4" fmla="*/ 32570 h 32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12" h="32569">
                    <a:moveTo>
                      <a:pt x="16541" y="32570"/>
                    </a:moveTo>
                    <a:cubicBezTo>
                      <a:pt x="7334" y="32570"/>
                      <a:pt x="-85" y="25237"/>
                      <a:pt x="1" y="16115"/>
                    </a:cubicBezTo>
                    <a:cubicBezTo>
                      <a:pt x="86" y="7333"/>
                      <a:pt x="7334" y="86"/>
                      <a:pt x="16200" y="1"/>
                    </a:cubicBezTo>
                    <a:cubicBezTo>
                      <a:pt x="25664" y="-85"/>
                      <a:pt x="32912" y="6907"/>
                      <a:pt x="32912" y="16115"/>
                    </a:cubicBezTo>
                    <a:cubicBezTo>
                      <a:pt x="32996" y="25408"/>
                      <a:pt x="25920" y="32484"/>
                      <a:pt x="16541" y="32570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2" name="Freeform: Shape 611">
                <a:extLst>
                  <a:ext uri="{FF2B5EF4-FFF2-40B4-BE49-F238E27FC236}">
                    <a16:creationId xmlns:a16="http://schemas.microsoft.com/office/drawing/2014/main" id="{216452B4-AAC9-148B-6A4E-5C7DC6F9775E}"/>
                  </a:ext>
                </a:extLst>
              </p:cNvPr>
              <p:cNvSpPr/>
              <p:nvPr/>
            </p:nvSpPr>
            <p:spPr>
              <a:xfrm>
                <a:off x="5639789" y="3913691"/>
                <a:ext cx="24640" cy="24392"/>
              </a:xfrm>
              <a:custGeom>
                <a:avLst/>
                <a:gdLst>
                  <a:gd name="connsiteX0" fmla="*/ 24640 w 24640"/>
                  <a:gd name="connsiteY0" fmla="*/ 11851 h 24392"/>
                  <a:gd name="connsiteX1" fmla="*/ 12874 w 24640"/>
                  <a:gd name="connsiteY1" fmla="*/ 24384 h 24392"/>
                  <a:gd name="connsiteX2" fmla="*/ 0 w 24640"/>
                  <a:gd name="connsiteY2" fmla="*/ 12107 h 24392"/>
                  <a:gd name="connsiteX3" fmla="*/ 12277 w 24640"/>
                  <a:gd name="connsiteY3" fmla="*/ 0 h 24392"/>
                  <a:gd name="connsiteX4" fmla="*/ 24640 w 24640"/>
                  <a:gd name="connsiteY4" fmla="*/ 11851 h 24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40" h="24392">
                    <a:moveTo>
                      <a:pt x="24640" y="11851"/>
                    </a:moveTo>
                    <a:cubicBezTo>
                      <a:pt x="24725" y="18672"/>
                      <a:pt x="19694" y="24128"/>
                      <a:pt x="12874" y="24384"/>
                    </a:cubicBezTo>
                    <a:cubicBezTo>
                      <a:pt x="5882" y="24640"/>
                      <a:pt x="85" y="19098"/>
                      <a:pt x="0" y="12107"/>
                    </a:cubicBezTo>
                    <a:cubicBezTo>
                      <a:pt x="0" y="5457"/>
                      <a:pt x="5457" y="0"/>
                      <a:pt x="12277" y="0"/>
                    </a:cubicBezTo>
                    <a:cubicBezTo>
                      <a:pt x="19354" y="0"/>
                      <a:pt x="24469" y="4860"/>
                      <a:pt x="24640" y="11851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3" name="Freeform: Shape 612">
                <a:extLst>
                  <a:ext uri="{FF2B5EF4-FFF2-40B4-BE49-F238E27FC236}">
                    <a16:creationId xmlns:a16="http://schemas.microsoft.com/office/drawing/2014/main" id="{978E35C4-7D33-50C6-9495-C91E172FA81E}"/>
                  </a:ext>
                </a:extLst>
              </p:cNvPr>
              <p:cNvSpPr/>
              <p:nvPr/>
            </p:nvSpPr>
            <p:spPr>
              <a:xfrm>
                <a:off x="5681820" y="3850937"/>
                <a:ext cx="23532" cy="23454"/>
              </a:xfrm>
              <a:custGeom>
                <a:avLst/>
                <a:gdLst>
                  <a:gd name="connsiteX0" fmla="*/ 11852 w 23532"/>
                  <a:gd name="connsiteY0" fmla="*/ 23450 h 23454"/>
                  <a:gd name="connsiteX1" fmla="*/ 1 w 23532"/>
                  <a:gd name="connsiteY1" fmla="*/ 11940 h 23454"/>
                  <a:gd name="connsiteX2" fmla="*/ 11512 w 23532"/>
                  <a:gd name="connsiteY2" fmla="*/ 4 h 23454"/>
                  <a:gd name="connsiteX3" fmla="*/ 23533 w 23532"/>
                  <a:gd name="connsiteY3" fmla="*/ 11429 h 23454"/>
                  <a:gd name="connsiteX4" fmla="*/ 11852 w 23532"/>
                  <a:gd name="connsiteY4" fmla="*/ 23450 h 23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32" h="23454">
                    <a:moveTo>
                      <a:pt x="11852" y="23450"/>
                    </a:moveTo>
                    <a:cubicBezTo>
                      <a:pt x="5543" y="23621"/>
                      <a:pt x="1" y="18335"/>
                      <a:pt x="1" y="11940"/>
                    </a:cubicBezTo>
                    <a:cubicBezTo>
                      <a:pt x="-83" y="5375"/>
                      <a:pt x="4947" y="174"/>
                      <a:pt x="11512" y="4"/>
                    </a:cubicBezTo>
                    <a:cubicBezTo>
                      <a:pt x="17906" y="-167"/>
                      <a:pt x="23447" y="5120"/>
                      <a:pt x="23533" y="11429"/>
                    </a:cubicBezTo>
                    <a:cubicBezTo>
                      <a:pt x="23533" y="17653"/>
                      <a:pt x="18161" y="23279"/>
                      <a:pt x="11852" y="23450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4" name="Freeform: Shape 613">
                <a:extLst>
                  <a:ext uri="{FF2B5EF4-FFF2-40B4-BE49-F238E27FC236}">
                    <a16:creationId xmlns:a16="http://schemas.microsoft.com/office/drawing/2014/main" id="{0862DB29-2597-B682-C8D7-BBD8D1267834}"/>
                  </a:ext>
                </a:extLst>
              </p:cNvPr>
              <p:cNvSpPr/>
              <p:nvPr/>
            </p:nvSpPr>
            <p:spPr>
              <a:xfrm>
                <a:off x="5691625" y="4030068"/>
                <a:ext cx="23447" cy="23280"/>
              </a:xfrm>
              <a:custGeom>
                <a:avLst/>
                <a:gdLst>
                  <a:gd name="connsiteX0" fmla="*/ 11596 w 23447"/>
                  <a:gd name="connsiteY0" fmla="*/ 1 h 23280"/>
                  <a:gd name="connsiteX1" fmla="*/ 23447 w 23447"/>
                  <a:gd name="connsiteY1" fmla="*/ 11340 h 23280"/>
                  <a:gd name="connsiteX2" fmla="*/ 11938 w 23447"/>
                  <a:gd name="connsiteY2" fmla="*/ 23277 h 23280"/>
                  <a:gd name="connsiteX3" fmla="*/ 1 w 23447"/>
                  <a:gd name="connsiteY3" fmla="*/ 11682 h 23280"/>
                  <a:gd name="connsiteX4" fmla="*/ 11596 w 23447"/>
                  <a:gd name="connsiteY4" fmla="*/ 1 h 23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47" h="23280">
                    <a:moveTo>
                      <a:pt x="11596" y="1"/>
                    </a:moveTo>
                    <a:cubicBezTo>
                      <a:pt x="18247" y="-84"/>
                      <a:pt x="23362" y="4776"/>
                      <a:pt x="23447" y="11340"/>
                    </a:cubicBezTo>
                    <a:cubicBezTo>
                      <a:pt x="23447" y="17820"/>
                      <a:pt x="18332" y="23106"/>
                      <a:pt x="11938" y="23277"/>
                    </a:cubicBezTo>
                    <a:cubicBezTo>
                      <a:pt x="5628" y="23447"/>
                      <a:pt x="86" y="18076"/>
                      <a:pt x="1" y="11682"/>
                    </a:cubicBezTo>
                    <a:cubicBezTo>
                      <a:pt x="-84" y="5287"/>
                      <a:pt x="4947" y="172"/>
                      <a:pt x="11596" y="1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5" name="Freeform: Shape 614">
                <a:extLst>
                  <a:ext uri="{FF2B5EF4-FFF2-40B4-BE49-F238E27FC236}">
                    <a16:creationId xmlns:a16="http://schemas.microsoft.com/office/drawing/2014/main" id="{8CE665B0-D7A9-DFC1-B2A5-BA36447BD2B1}"/>
                  </a:ext>
                </a:extLst>
              </p:cNvPr>
              <p:cNvSpPr/>
              <p:nvPr/>
            </p:nvSpPr>
            <p:spPr>
              <a:xfrm>
                <a:off x="5618727" y="4078492"/>
                <a:ext cx="23194" cy="23279"/>
              </a:xfrm>
              <a:custGeom>
                <a:avLst/>
                <a:gdLst>
                  <a:gd name="connsiteX0" fmla="*/ 11428 w 23194"/>
                  <a:gd name="connsiteY0" fmla="*/ 23279 h 23279"/>
                  <a:gd name="connsiteX1" fmla="*/ 4 w 23194"/>
                  <a:gd name="connsiteY1" fmla="*/ 12111 h 23279"/>
                  <a:gd name="connsiteX2" fmla="*/ 11939 w 23194"/>
                  <a:gd name="connsiteY2" fmla="*/ 4 h 23279"/>
                  <a:gd name="connsiteX3" fmla="*/ 23194 w 23194"/>
                  <a:gd name="connsiteY3" fmla="*/ 11514 h 23279"/>
                  <a:gd name="connsiteX4" fmla="*/ 11428 w 23194"/>
                  <a:gd name="connsiteY4" fmla="*/ 23279 h 23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194" h="23279">
                    <a:moveTo>
                      <a:pt x="11428" y="23279"/>
                    </a:moveTo>
                    <a:cubicBezTo>
                      <a:pt x="5290" y="23279"/>
                      <a:pt x="174" y="18249"/>
                      <a:pt x="4" y="12111"/>
                    </a:cubicBezTo>
                    <a:cubicBezTo>
                      <a:pt x="-167" y="5205"/>
                      <a:pt x="5119" y="-167"/>
                      <a:pt x="11939" y="4"/>
                    </a:cubicBezTo>
                    <a:cubicBezTo>
                      <a:pt x="17993" y="174"/>
                      <a:pt x="23194" y="5460"/>
                      <a:pt x="23194" y="11514"/>
                    </a:cubicBezTo>
                    <a:cubicBezTo>
                      <a:pt x="23194" y="17823"/>
                      <a:pt x="17737" y="23279"/>
                      <a:pt x="11428" y="23279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6" name="Freeform: Shape 615">
                <a:extLst>
                  <a:ext uri="{FF2B5EF4-FFF2-40B4-BE49-F238E27FC236}">
                    <a16:creationId xmlns:a16="http://schemas.microsoft.com/office/drawing/2014/main" id="{8160AA83-54F2-8959-00F0-E3663A9086DE}"/>
                  </a:ext>
                </a:extLst>
              </p:cNvPr>
              <p:cNvSpPr/>
              <p:nvPr/>
            </p:nvSpPr>
            <p:spPr>
              <a:xfrm>
                <a:off x="5628960" y="3834485"/>
                <a:ext cx="21401" cy="21240"/>
              </a:xfrm>
              <a:custGeom>
                <a:avLst/>
                <a:gdLst>
                  <a:gd name="connsiteX0" fmla="*/ 21401 w 21401"/>
                  <a:gd name="connsiteY0" fmla="*/ 10829 h 21240"/>
                  <a:gd name="connsiteX1" fmla="*/ 10232 w 21401"/>
                  <a:gd name="connsiteY1" fmla="*/ 21230 h 21240"/>
                  <a:gd name="connsiteX2" fmla="*/ 1 w 21401"/>
                  <a:gd name="connsiteY2" fmla="*/ 10573 h 21240"/>
                  <a:gd name="connsiteX3" fmla="*/ 10488 w 21401"/>
                  <a:gd name="connsiteY3" fmla="*/ 1 h 21240"/>
                  <a:gd name="connsiteX4" fmla="*/ 21401 w 21401"/>
                  <a:gd name="connsiteY4" fmla="*/ 10829 h 21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01" h="21240">
                    <a:moveTo>
                      <a:pt x="21401" y="10829"/>
                    </a:moveTo>
                    <a:cubicBezTo>
                      <a:pt x="21316" y="16712"/>
                      <a:pt x="16201" y="21486"/>
                      <a:pt x="10232" y="21230"/>
                    </a:cubicBezTo>
                    <a:cubicBezTo>
                      <a:pt x="4520" y="21060"/>
                      <a:pt x="-84" y="16200"/>
                      <a:pt x="1" y="10573"/>
                    </a:cubicBezTo>
                    <a:cubicBezTo>
                      <a:pt x="87" y="5031"/>
                      <a:pt x="4860" y="86"/>
                      <a:pt x="10488" y="1"/>
                    </a:cubicBezTo>
                    <a:cubicBezTo>
                      <a:pt x="16115" y="-84"/>
                      <a:pt x="21401" y="5202"/>
                      <a:pt x="21401" y="10829"/>
                    </a:cubicBezTo>
                    <a:close/>
                  </a:path>
                </a:pathLst>
              </a:custGeom>
              <a:solidFill>
                <a:srgbClr val="59764A"/>
              </a:solidFill>
              <a:ln w="85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617" name="Freeform: Shape 616">
            <a:extLst>
              <a:ext uri="{FF2B5EF4-FFF2-40B4-BE49-F238E27FC236}">
                <a16:creationId xmlns:a16="http://schemas.microsoft.com/office/drawing/2014/main" id="{6E516E84-20B7-B024-EEFE-FCA2A964E7F6}"/>
              </a:ext>
            </a:extLst>
          </p:cNvPr>
          <p:cNvSpPr/>
          <p:nvPr/>
        </p:nvSpPr>
        <p:spPr>
          <a:xfrm>
            <a:off x="5688728" y="2519796"/>
            <a:ext cx="42108" cy="119106"/>
          </a:xfrm>
          <a:custGeom>
            <a:avLst/>
            <a:gdLst>
              <a:gd name="connsiteX0" fmla="*/ 0 w 42108"/>
              <a:gd name="connsiteY0" fmla="*/ 63774 h 119106"/>
              <a:gd name="connsiteX1" fmla="*/ 11339 w 42108"/>
              <a:gd name="connsiteY1" fmla="*/ 0 h 119106"/>
              <a:gd name="connsiteX2" fmla="*/ 11595 w 42108"/>
              <a:gd name="connsiteY2" fmla="*/ 0 h 119106"/>
              <a:gd name="connsiteX3" fmla="*/ 11936 w 42108"/>
              <a:gd name="connsiteY3" fmla="*/ 938 h 119106"/>
              <a:gd name="connsiteX4" fmla="*/ 15347 w 42108"/>
              <a:gd name="connsiteY4" fmla="*/ 22082 h 119106"/>
              <a:gd name="connsiteX5" fmla="*/ 17904 w 42108"/>
              <a:gd name="connsiteY5" fmla="*/ 37770 h 119106"/>
              <a:gd name="connsiteX6" fmla="*/ 19354 w 42108"/>
              <a:gd name="connsiteY6" fmla="*/ 48512 h 119106"/>
              <a:gd name="connsiteX7" fmla="*/ 20121 w 42108"/>
              <a:gd name="connsiteY7" fmla="*/ 49621 h 119106"/>
              <a:gd name="connsiteX8" fmla="*/ 41436 w 42108"/>
              <a:gd name="connsiteY8" fmla="*/ 59340 h 119106"/>
              <a:gd name="connsiteX9" fmla="*/ 42033 w 42108"/>
              <a:gd name="connsiteY9" fmla="*/ 60619 h 119106"/>
              <a:gd name="connsiteX10" fmla="*/ 36320 w 42108"/>
              <a:gd name="connsiteY10" fmla="*/ 84918 h 119106"/>
              <a:gd name="connsiteX11" fmla="*/ 28561 w 42108"/>
              <a:gd name="connsiteY11" fmla="*/ 118339 h 119106"/>
              <a:gd name="connsiteX12" fmla="*/ 28136 w 42108"/>
              <a:gd name="connsiteY12" fmla="*/ 119106 h 119106"/>
              <a:gd name="connsiteX13" fmla="*/ 27282 w 42108"/>
              <a:gd name="connsiteY13" fmla="*/ 114247 h 119106"/>
              <a:gd name="connsiteX14" fmla="*/ 24384 w 42108"/>
              <a:gd name="connsiteY14" fmla="*/ 96939 h 119106"/>
              <a:gd name="connsiteX15" fmla="*/ 21656 w 42108"/>
              <a:gd name="connsiteY15" fmla="*/ 80229 h 119106"/>
              <a:gd name="connsiteX16" fmla="*/ 20121 w 42108"/>
              <a:gd name="connsiteY16" fmla="*/ 70850 h 119106"/>
              <a:gd name="connsiteX17" fmla="*/ 19183 w 42108"/>
              <a:gd name="connsiteY17" fmla="*/ 69827 h 119106"/>
              <a:gd name="connsiteX18" fmla="*/ 596 w 42108"/>
              <a:gd name="connsiteY18" fmla="*/ 63944 h 119106"/>
              <a:gd name="connsiteX19" fmla="*/ 0 w 42108"/>
              <a:gd name="connsiteY19" fmla="*/ 63774 h 119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2108" h="119106">
                <a:moveTo>
                  <a:pt x="0" y="63774"/>
                </a:moveTo>
                <a:cubicBezTo>
                  <a:pt x="3751" y="42544"/>
                  <a:pt x="7503" y="21315"/>
                  <a:pt x="11339" y="0"/>
                </a:cubicBezTo>
                <a:cubicBezTo>
                  <a:pt x="11424" y="0"/>
                  <a:pt x="11510" y="0"/>
                  <a:pt x="11595" y="0"/>
                </a:cubicBezTo>
                <a:cubicBezTo>
                  <a:pt x="11680" y="341"/>
                  <a:pt x="11851" y="682"/>
                  <a:pt x="11936" y="938"/>
                </a:cubicBezTo>
                <a:cubicBezTo>
                  <a:pt x="13130" y="8014"/>
                  <a:pt x="14239" y="15091"/>
                  <a:pt x="15347" y="22082"/>
                </a:cubicBezTo>
                <a:cubicBezTo>
                  <a:pt x="16199" y="27283"/>
                  <a:pt x="17052" y="32569"/>
                  <a:pt x="17904" y="37770"/>
                </a:cubicBezTo>
                <a:cubicBezTo>
                  <a:pt x="18416" y="41351"/>
                  <a:pt x="18842" y="44931"/>
                  <a:pt x="19354" y="48512"/>
                </a:cubicBezTo>
                <a:cubicBezTo>
                  <a:pt x="19439" y="49109"/>
                  <a:pt x="19610" y="49365"/>
                  <a:pt x="20121" y="49621"/>
                </a:cubicBezTo>
                <a:cubicBezTo>
                  <a:pt x="27197" y="52861"/>
                  <a:pt x="34274" y="56100"/>
                  <a:pt x="41436" y="59340"/>
                </a:cubicBezTo>
                <a:cubicBezTo>
                  <a:pt x="42117" y="59681"/>
                  <a:pt x="42203" y="60022"/>
                  <a:pt x="42033" y="60619"/>
                </a:cubicBezTo>
                <a:cubicBezTo>
                  <a:pt x="40157" y="68719"/>
                  <a:pt x="38196" y="76818"/>
                  <a:pt x="36320" y="84918"/>
                </a:cubicBezTo>
                <a:cubicBezTo>
                  <a:pt x="33762" y="96087"/>
                  <a:pt x="31120" y="107170"/>
                  <a:pt x="28561" y="118339"/>
                </a:cubicBezTo>
                <a:cubicBezTo>
                  <a:pt x="28476" y="118595"/>
                  <a:pt x="28391" y="118851"/>
                  <a:pt x="28136" y="119106"/>
                </a:cubicBezTo>
                <a:cubicBezTo>
                  <a:pt x="27880" y="117487"/>
                  <a:pt x="27624" y="115867"/>
                  <a:pt x="27282" y="114247"/>
                </a:cubicBezTo>
                <a:cubicBezTo>
                  <a:pt x="26345" y="108449"/>
                  <a:pt x="25322" y="102737"/>
                  <a:pt x="24384" y="96939"/>
                </a:cubicBezTo>
                <a:cubicBezTo>
                  <a:pt x="23446" y="91397"/>
                  <a:pt x="22594" y="85856"/>
                  <a:pt x="21656" y="80229"/>
                </a:cubicBezTo>
                <a:cubicBezTo>
                  <a:pt x="21144" y="77074"/>
                  <a:pt x="20633" y="74005"/>
                  <a:pt x="20121" y="70850"/>
                </a:cubicBezTo>
                <a:cubicBezTo>
                  <a:pt x="20036" y="70253"/>
                  <a:pt x="19694" y="69997"/>
                  <a:pt x="19183" y="69827"/>
                </a:cubicBezTo>
                <a:cubicBezTo>
                  <a:pt x="12959" y="67866"/>
                  <a:pt x="6736" y="65905"/>
                  <a:pt x="596" y="63944"/>
                </a:cubicBezTo>
                <a:cubicBezTo>
                  <a:pt x="341" y="63944"/>
                  <a:pt x="256" y="63859"/>
                  <a:pt x="0" y="63774"/>
                </a:cubicBezTo>
                <a:close/>
              </a:path>
            </a:pathLst>
          </a:custGeom>
          <a:solidFill>
            <a:srgbClr val="000000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8" name="Freeform: Shape 617">
            <a:extLst>
              <a:ext uri="{FF2B5EF4-FFF2-40B4-BE49-F238E27FC236}">
                <a16:creationId xmlns:a16="http://schemas.microsoft.com/office/drawing/2014/main" id="{2648D94A-DBEC-AE6F-818F-CB97CF6D0CC7}"/>
              </a:ext>
            </a:extLst>
          </p:cNvPr>
          <p:cNvSpPr/>
          <p:nvPr/>
        </p:nvSpPr>
        <p:spPr>
          <a:xfrm>
            <a:off x="5701005" y="2667123"/>
            <a:ext cx="40413" cy="113223"/>
          </a:xfrm>
          <a:custGeom>
            <a:avLst/>
            <a:gdLst>
              <a:gd name="connsiteX0" fmla="*/ 11169 w 40413"/>
              <a:gd name="connsiteY0" fmla="*/ 85 h 113223"/>
              <a:gd name="connsiteX1" fmla="*/ 14239 w 40413"/>
              <a:gd name="connsiteY1" fmla="*/ 18416 h 113223"/>
              <a:gd name="connsiteX2" fmla="*/ 18245 w 40413"/>
              <a:gd name="connsiteY2" fmla="*/ 44931 h 113223"/>
              <a:gd name="connsiteX3" fmla="*/ 20377 w 40413"/>
              <a:gd name="connsiteY3" fmla="*/ 47830 h 113223"/>
              <a:gd name="connsiteX4" fmla="*/ 40414 w 40413"/>
              <a:gd name="connsiteY4" fmla="*/ 56953 h 113223"/>
              <a:gd name="connsiteX5" fmla="*/ 27283 w 40413"/>
              <a:gd name="connsiteY5" fmla="*/ 113224 h 113223"/>
              <a:gd name="connsiteX6" fmla="*/ 26771 w 40413"/>
              <a:gd name="connsiteY6" fmla="*/ 113224 h 113223"/>
              <a:gd name="connsiteX7" fmla="*/ 24640 w 40413"/>
              <a:gd name="connsiteY7" fmla="*/ 100605 h 113223"/>
              <a:gd name="connsiteX8" fmla="*/ 19439 w 40413"/>
              <a:gd name="connsiteY8" fmla="*/ 68804 h 113223"/>
              <a:gd name="connsiteX9" fmla="*/ 17137 w 40413"/>
              <a:gd name="connsiteY9" fmla="*/ 66161 h 113223"/>
              <a:gd name="connsiteX10" fmla="*/ 0 w 40413"/>
              <a:gd name="connsiteY10" fmla="*/ 60704 h 113223"/>
              <a:gd name="connsiteX11" fmla="*/ 10743 w 40413"/>
              <a:gd name="connsiteY11" fmla="*/ 0 h 113223"/>
              <a:gd name="connsiteX12" fmla="*/ 11169 w 40413"/>
              <a:gd name="connsiteY12" fmla="*/ 85 h 11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413" h="113223">
                <a:moveTo>
                  <a:pt x="11169" y="85"/>
                </a:moveTo>
                <a:cubicBezTo>
                  <a:pt x="12192" y="6224"/>
                  <a:pt x="13216" y="12277"/>
                  <a:pt x="14239" y="18416"/>
                </a:cubicBezTo>
                <a:cubicBezTo>
                  <a:pt x="15603" y="27198"/>
                  <a:pt x="16967" y="36065"/>
                  <a:pt x="18245" y="44931"/>
                </a:cubicBezTo>
                <a:cubicBezTo>
                  <a:pt x="18416" y="46381"/>
                  <a:pt x="19014" y="47233"/>
                  <a:pt x="20377" y="47830"/>
                </a:cubicBezTo>
                <a:cubicBezTo>
                  <a:pt x="27027" y="50814"/>
                  <a:pt x="33592" y="53884"/>
                  <a:pt x="40414" y="56953"/>
                </a:cubicBezTo>
                <a:cubicBezTo>
                  <a:pt x="35980" y="75795"/>
                  <a:pt x="31632" y="94552"/>
                  <a:pt x="27283" y="113224"/>
                </a:cubicBezTo>
                <a:cubicBezTo>
                  <a:pt x="27113" y="113224"/>
                  <a:pt x="26942" y="113224"/>
                  <a:pt x="26771" y="113224"/>
                </a:cubicBezTo>
                <a:cubicBezTo>
                  <a:pt x="26090" y="109046"/>
                  <a:pt x="25323" y="104783"/>
                  <a:pt x="24640" y="100605"/>
                </a:cubicBezTo>
                <a:cubicBezTo>
                  <a:pt x="22850" y="90033"/>
                  <a:pt x="21145" y="79461"/>
                  <a:pt x="19439" y="68804"/>
                </a:cubicBezTo>
                <a:cubicBezTo>
                  <a:pt x="19183" y="67269"/>
                  <a:pt x="18587" y="66587"/>
                  <a:pt x="17137" y="66161"/>
                </a:cubicBezTo>
                <a:cubicBezTo>
                  <a:pt x="11511" y="64456"/>
                  <a:pt x="5883" y="62580"/>
                  <a:pt x="0" y="60704"/>
                </a:cubicBezTo>
                <a:cubicBezTo>
                  <a:pt x="3581" y="40498"/>
                  <a:pt x="7162" y="20292"/>
                  <a:pt x="10743" y="0"/>
                </a:cubicBezTo>
                <a:cubicBezTo>
                  <a:pt x="10828" y="170"/>
                  <a:pt x="10999" y="85"/>
                  <a:pt x="11169" y="85"/>
                </a:cubicBezTo>
                <a:close/>
              </a:path>
            </a:pathLst>
          </a:custGeom>
          <a:solidFill>
            <a:srgbClr val="000000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9" name="Freeform: Shape 618">
            <a:extLst>
              <a:ext uri="{FF2B5EF4-FFF2-40B4-BE49-F238E27FC236}">
                <a16:creationId xmlns:a16="http://schemas.microsoft.com/office/drawing/2014/main" id="{C697FCF3-8BCD-8D29-13B1-5D4F05C2E57C}"/>
              </a:ext>
            </a:extLst>
          </p:cNvPr>
          <p:cNvSpPr/>
          <p:nvPr/>
        </p:nvSpPr>
        <p:spPr>
          <a:xfrm>
            <a:off x="5624954" y="2587321"/>
            <a:ext cx="40497" cy="113308"/>
          </a:xfrm>
          <a:custGeom>
            <a:avLst/>
            <a:gdLst>
              <a:gd name="connsiteX0" fmla="*/ 26771 w 40497"/>
              <a:gd name="connsiteY0" fmla="*/ 113224 h 113308"/>
              <a:gd name="connsiteX1" fmla="*/ 20377 w 40497"/>
              <a:gd name="connsiteY1" fmla="*/ 74942 h 113308"/>
              <a:gd name="connsiteX2" fmla="*/ 18671 w 40497"/>
              <a:gd name="connsiteY2" fmla="*/ 67184 h 113308"/>
              <a:gd name="connsiteX3" fmla="*/ 11254 w 40497"/>
              <a:gd name="connsiteY3" fmla="*/ 64370 h 113308"/>
              <a:gd name="connsiteX4" fmla="*/ 511 w 40497"/>
              <a:gd name="connsiteY4" fmla="*/ 60960 h 113308"/>
              <a:gd name="connsiteX5" fmla="*/ 0 w 40497"/>
              <a:gd name="connsiteY5" fmla="*/ 60619 h 113308"/>
              <a:gd name="connsiteX6" fmla="*/ 10743 w 40497"/>
              <a:gd name="connsiteY6" fmla="*/ 0 h 113308"/>
              <a:gd name="connsiteX7" fmla="*/ 11254 w 40497"/>
              <a:gd name="connsiteY7" fmla="*/ 0 h 113308"/>
              <a:gd name="connsiteX8" fmla="*/ 13471 w 40497"/>
              <a:gd name="connsiteY8" fmla="*/ 13215 h 113308"/>
              <a:gd name="connsiteX9" fmla="*/ 18500 w 40497"/>
              <a:gd name="connsiteY9" fmla="*/ 45272 h 113308"/>
              <a:gd name="connsiteX10" fmla="*/ 20377 w 40497"/>
              <a:gd name="connsiteY10" fmla="*/ 47660 h 113308"/>
              <a:gd name="connsiteX11" fmla="*/ 40498 w 40497"/>
              <a:gd name="connsiteY11" fmla="*/ 56867 h 113308"/>
              <a:gd name="connsiteX12" fmla="*/ 27368 w 40497"/>
              <a:gd name="connsiteY12" fmla="*/ 113309 h 113308"/>
              <a:gd name="connsiteX13" fmla="*/ 26771 w 40497"/>
              <a:gd name="connsiteY13" fmla="*/ 113224 h 113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0497" h="113308">
                <a:moveTo>
                  <a:pt x="26771" y="113224"/>
                </a:moveTo>
                <a:cubicBezTo>
                  <a:pt x="24640" y="100435"/>
                  <a:pt x="22594" y="87731"/>
                  <a:pt x="20377" y="74942"/>
                </a:cubicBezTo>
                <a:cubicBezTo>
                  <a:pt x="19950" y="72299"/>
                  <a:pt x="20206" y="68974"/>
                  <a:pt x="18671" y="67184"/>
                </a:cubicBezTo>
                <a:cubicBezTo>
                  <a:pt x="17137" y="65393"/>
                  <a:pt x="13812" y="65223"/>
                  <a:pt x="11254" y="64370"/>
                </a:cubicBezTo>
                <a:cubicBezTo>
                  <a:pt x="7673" y="63177"/>
                  <a:pt x="4092" y="62068"/>
                  <a:pt x="511" y="60960"/>
                </a:cubicBezTo>
                <a:cubicBezTo>
                  <a:pt x="426" y="60960"/>
                  <a:pt x="340" y="60875"/>
                  <a:pt x="0" y="60619"/>
                </a:cubicBezTo>
                <a:cubicBezTo>
                  <a:pt x="3580" y="40498"/>
                  <a:pt x="7161" y="20291"/>
                  <a:pt x="10743" y="0"/>
                </a:cubicBezTo>
                <a:cubicBezTo>
                  <a:pt x="10913" y="0"/>
                  <a:pt x="11083" y="0"/>
                  <a:pt x="11254" y="0"/>
                </a:cubicBezTo>
                <a:cubicBezTo>
                  <a:pt x="12022" y="4433"/>
                  <a:pt x="12789" y="8782"/>
                  <a:pt x="13471" y="13215"/>
                </a:cubicBezTo>
                <a:cubicBezTo>
                  <a:pt x="15176" y="23872"/>
                  <a:pt x="16710" y="34615"/>
                  <a:pt x="18500" y="45272"/>
                </a:cubicBezTo>
                <a:cubicBezTo>
                  <a:pt x="18671" y="46210"/>
                  <a:pt x="19524" y="47233"/>
                  <a:pt x="20377" y="47660"/>
                </a:cubicBezTo>
                <a:cubicBezTo>
                  <a:pt x="26942" y="50814"/>
                  <a:pt x="33591" y="53713"/>
                  <a:pt x="40498" y="56867"/>
                </a:cubicBezTo>
                <a:cubicBezTo>
                  <a:pt x="36150" y="75710"/>
                  <a:pt x="31716" y="94467"/>
                  <a:pt x="27368" y="113309"/>
                </a:cubicBezTo>
                <a:cubicBezTo>
                  <a:pt x="27112" y="113224"/>
                  <a:pt x="26942" y="113224"/>
                  <a:pt x="26771" y="113224"/>
                </a:cubicBezTo>
                <a:close/>
              </a:path>
            </a:pathLst>
          </a:custGeom>
          <a:solidFill>
            <a:srgbClr val="000000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0" name="Freeform: Shape 619">
            <a:extLst>
              <a:ext uri="{FF2B5EF4-FFF2-40B4-BE49-F238E27FC236}">
                <a16:creationId xmlns:a16="http://schemas.microsoft.com/office/drawing/2014/main" id="{C200A79E-2988-9AC5-94DC-7CC096AE3B47}"/>
              </a:ext>
            </a:extLst>
          </p:cNvPr>
          <p:cNvSpPr/>
          <p:nvPr/>
        </p:nvSpPr>
        <p:spPr>
          <a:xfrm>
            <a:off x="5759493" y="2577004"/>
            <a:ext cx="40582" cy="114332"/>
          </a:xfrm>
          <a:custGeom>
            <a:avLst/>
            <a:gdLst>
              <a:gd name="connsiteX0" fmla="*/ 0 w 40582"/>
              <a:gd name="connsiteY0" fmla="*/ 59852 h 114332"/>
              <a:gd name="connsiteX1" fmla="*/ 18075 w 40582"/>
              <a:gd name="connsiteY1" fmla="*/ 48939 h 114332"/>
              <a:gd name="connsiteX2" fmla="*/ 20632 w 40582"/>
              <a:gd name="connsiteY2" fmla="*/ 44335 h 114332"/>
              <a:gd name="connsiteX3" fmla="*/ 22338 w 40582"/>
              <a:gd name="connsiteY3" fmla="*/ 1620 h 114332"/>
              <a:gd name="connsiteX4" fmla="*/ 23019 w 40582"/>
              <a:gd name="connsiteY4" fmla="*/ 0 h 114332"/>
              <a:gd name="connsiteX5" fmla="*/ 40582 w 40582"/>
              <a:gd name="connsiteY5" fmla="*/ 59085 h 114332"/>
              <a:gd name="connsiteX6" fmla="*/ 24724 w 40582"/>
              <a:gd name="connsiteY6" fmla="*/ 66161 h 114332"/>
              <a:gd name="connsiteX7" fmla="*/ 22167 w 40582"/>
              <a:gd name="connsiteY7" fmla="*/ 69742 h 114332"/>
              <a:gd name="connsiteX8" fmla="*/ 20121 w 40582"/>
              <a:gd name="connsiteY8" fmla="*/ 111945 h 114332"/>
              <a:gd name="connsiteX9" fmla="*/ 19438 w 40582"/>
              <a:gd name="connsiteY9" fmla="*/ 114332 h 114332"/>
              <a:gd name="connsiteX10" fmla="*/ 0 w 40582"/>
              <a:gd name="connsiteY10" fmla="*/ 59852 h 114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582" h="114332">
                <a:moveTo>
                  <a:pt x="0" y="59852"/>
                </a:moveTo>
                <a:cubicBezTo>
                  <a:pt x="6138" y="56100"/>
                  <a:pt x="12021" y="52434"/>
                  <a:pt x="18075" y="48939"/>
                </a:cubicBezTo>
                <a:cubicBezTo>
                  <a:pt x="20036" y="47830"/>
                  <a:pt x="20547" y="46466"/>
                  <a:pt x="20632" y="44335"/>
                </a:cubicBezTo>
                <a:cubicBezTo>
                  <a:pt x="21144" y="30096"/>
                  <a:pt x="21740" y="15858"/>
                  <a:pt x="22338" y="1620"/>
                </a:cubicBezTo>
                <a:cubicBezTo>
                  <a:pt x="22338" y="1108"/>
                  <a:pt x="22507" y="597"/>
                  <a:pt x="23019" y="0"/>
                </a:cubicBezTo>
                <a:cubicBezTo>
                  <a:pt x="28902" y="19695"/>
                  <a:pt x="34700" y="39304"/>
                  <a:pt x="40582" y="59085"/>
                </a:cubicBezTo>
                <a:cubicBezTo>
                  <a:pt x="35127" y="61557"/>
                  <a:pt x="29925" y="63944"/>
                  <a:pt x="24724" y="66161"/>
                </a:cubicBezTo>
                <a:cubicBezTo>
                  <a:pt x="23105" y="66843"/>
                  <a:pt x="22252" y="67695"/>
                  <a:pt x="22167" y="69742"/>
                </a:cubicBezTo>
                <a:cubicBezTo>
                  <a:pt x="21570" y="83809"/>
                  <a:pt x="20803" y="97877"/>
                  <a:pt x="20121" y="111945"/>
                </a:cubicBezTo>
                <a:cubicBezTo>
                  <a:pt x="20121" y="112712"/>
                  <a:pt x="19950" y="113479"/>
                  <a:pt x="19438" y="114332"/>
                </a:cubicBezTo>
                <a:cubicBezTo>
                  <a:pt x="12958" y="96257"/>
                  <a:pt x="6479" y="78182"/>
                  <a:pt x="0" y="59852"/>
                </a:cubicBezTo>
                <a:close/>
              </a:path>
            </a:pathLst>
          </a:custGeom>
          <a:solidFill>
            <a:srgbClr val="000000"/>
          </a:solidFill>
          <a:ln w="85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708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609</Words>
  <Application>Microsoft Office PowerPoint</Application>
  <PresentationFormat>Breitbild</PresentationFormat>
  <Paragraphs>125</Paragraphs>
  <Slides>12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Mercury SSm A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eren basdemir</dc:creator>
  <cp:lastModifiedBy>Özmutlu </cp:lastModifiedBy>
  <cp:revision>18</cp:revision>
  <dcterms:created xsi:type="dcterms:W3CDTF">2023-04-25T20:47:21Z</dcterms:created>
  <dcterms:modified xsi:type="dcterms:W3CDTF">2024-07-24T09:35:14Z</dcterms:modified>
</cp:coreProperties>
</file>